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jpeg" ContentType="image/jpeg"/>
  <Default Extension="wdp" ContentType="image/vnd.ms-photo"/>
  <Default Extension="png" ContentType="image/png"/>
  <Default Extension="mid" ContentType="audio/mid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3"/>
    <p:sldId id="258" r:id="rId4"/>
    <p:sldId id="288" r:id="rId5"/>
    <p:sldId id="316" r:id="rId6"/>
    <p:sldId id="289" r:id="rId7"/>
    <p:sldId id="317" r:id="rId8"/>
    <p:sldId id="290" r:id="rId9"/>
    <p:sldId id="291" r:id="rId10"/>
    <p:sldId id="319" r:id="rId11"/>
    <p:sldId id="260" r:id="rId12"/>
    <p:sldId id="320" r:id="rId13"/>
    <p:sldId id="307" r:id="rId14"/>
    <p:sldId id="321" r:id="rId15"/>
    <p:sldId id="309" r:id="rId16"/>
    <p:sldId id="308" r:id="rId17"/>
    <p:sldId id="322" r:id="rId18"/>
    <p:sldId id="310" r:id="rId20"/>
    <p:sldId id="311" r:id="rId21"/>
    <p:sldId id="312" r:id="rId22"/>
    <p:sldId id="262" r:id="rId23"/>
    <p:sldId id="313" r:id="rId24"/>
  </p:sldIdLst>
  <p:sldSz cx="12192000" cy="6858000"/>
  <p:notesSz cx="6858000" cy="9144000"/>
  <p:embeddedFontLst>
    <p:embeddedFont>
      <p:font typeface="钟齐段宁行书" panose="02010800040101010101" pitchFamily="2" charset="-122"/>
      <p:regular r:id="rId28"/>
    </p:embeddedFont>
    <p:embeddedFont>
      <p:font typeface="华文行楷" panose="02010800040101010101" charset="-122"/>
      <p:regular r:id="rId29"/>
    </p:embeddedFont>
    <p:embeddedFont>
      <p:font typeface="楷体" panose="02010609060101010101" charset="-122"/>
      <p:regular r:id="rId30"/>
    </p:embeddedFont>
    <p:embeddedFont>
      <p:font typeface="方正古隶简体" panose="03000509000000000000" pitchFamily="65" charset="-122"/>
      <p:regular r:id="rId31"/>
    </p:embeddedFont>
    <p:embeddedFont>
      <p:font typeface="隶书" panose="02010509060101010101" charset="-122"/>
      <p:regular r:id="rId32"/>
    </p:embeddedFont>
    <p:embeddedFont>
      <p:font typeface="方正舒体" panose="02010601030101010101" charset="-122"/>
      <p:regular r:id="rId33"/>
    </p:embeddedFont>
    <p:embeddedFont>
      <p:font typeface="华文隶书" panose="02010800040101010101" charset="-122"/>
      <p:regular r:id="rId34"/>
    </p:embeddedFont>
    <p:embeddedFont>
      <p:font typeface="黑体" panose="02010609060101010101" charset="-122"/>
      <p:regular r:id="rId35"/>
    </p:embeddedFont>
    <p:embeddedFont>
      <p:font typeface="等线 Light" panose="02010600030101010101" charset="-122"/>
      <p:regular r:id="rId36"/>
    </p:embeddedFont>
    <p:embeddedFont>
      <p:font typeface="等线" panose="02010600030101010101" charset="-122"/>
      <p:regular r:id="rId37"/>
    </p:embeddedFont>
    <p:embeddedFont>
      <p:font typeface="Calibri" panose="020F0502020204030204" charset="0"/>
      <p:regular r:id="rId38"/>
      <p:bold r:id="rId39"/>
      <p:italic r:id="rId40"/>
      <p:boldItalic r:id="rId4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D85548"/>
    <a:srgbClr val="DE4047"/>
    <a:srgbClr val="DD5B4F"/>
    <a:srgbClr val="FDEDD4"/>
    <a:srgbClr val="4E617A"/>
    <a:srgbClr val="303B4A"/>
    <a:srgbClr val="3D4B5D"/>
    <a:srgbClr val="374557"/>
    <a:srgbClr val="445368"/>
    <a:srgbClr val="7C2B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81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846" y="96"/>
      </p:cViewPr>
      <p:guideLst>
        <p:guide orient="horz" pos="627"/>
        <p:guide orient="horz" pos="3548"/>
        <p:guide pos="1781"/>
        <p:guide pos="700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1" Type="http://schemas.openxmlformats.org/officeDocument/2006/relationships/font" Target="fonts/font14.fntdata"/><Relationship Id="rId40" Type="http://schemas.openxmlformats.org/officeDocument/2006/relationships/font" Target="fonts/font13.fntdata"/><Relationship Id="rId4" Type="http://schemas.openxmlformats.org/officeDocument/2006/relationships/slide" Target="slides/slide2.xml"/><Relationship Id="rId39" Type="http://schemas.openxmlformats.org/officeDocument/2006/relationships/font" Target="fonts/font12.fntdata"/><Relationship Id="rId38" Type="http://schemas.openxmlformats.org/officeDocument/2006/relationships/font" Target="fonts/font11.fntdata"/><Relationship Id="rId37" Type="http://schemas.openxmlformats.org/officeDocument/2006/relationships/font" Target="fonts/font10.fntdata"/><Relationship Id="rId36" Type="http://schemas.openxmlformats.org/officeDocument/2006/relationships/font" Target="fonts/font9.fntdata"/><Relationship Id="rId35" Type="http://schemas.openxmlformats.org/officeDocument/2006/relationships/font" Target="fonts/font8.fntdata"/><Relationship Id="rId34" Type="http://schemas.openxmlformats.org/officeDocument/2006/relationships/font" Target="fonts/font7.fntdata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" Target="slides/slide1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6" Type="http://schemas.microsoft.com/office/2011/relationships/chartColorStyle" Target="colors1.xml"/><Relationship Id="rId5" Type="http://schemas.microsoft.com/office/2011/relationships/chartStyle" Target="style1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>
              <a:outerShdw blurRad="50800" dist="38100" dir="2700000" algn="tl" rotWithShape="0">
                <a:srgbClr val="7C2B31">
                  <a:alpha val="40000"/>
                </a:srgbClr>
              </a:outerShdw>
            </a:effectLst>
          </c:spPr>
          <c:invertIfNegative val="0"/>
          <c:dLbls>
            <c:delete val="1"/>
          </c:dLbls>
          <c:cat>
            <c:numRef>
              <c:f>Sheet1!$A$2:$A$3</c:f>
              <c:numCache>
                <c:ptCount val="0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4.3</c:v>
                </c:pt>
                <c:pt idx="1">
                  <c:v>4.3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srgbClr val="7C2B31">
                  <a:alpha val="40000"/>
                </a:srgb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2700000" algn="tl" rotWithShape="0">
                  <a:srgbClr val="7C2B31">
                    <a:alpha val="40000"/>
                  </a:srgbClr>
                </a:outerShdw>
              </a:effectLst>
            </c:spPr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2700000" algn="tl" rotWithShape="0">
                  <a:srgbClr val="7C2B31">
                    <a:alpha val="40000"/>
                  </a:srgbClr>
                </a:outerShdw>
              </a:effectLst>
            </c:spPr>
          </c:dPt>
          <c:dLbls>
            <c:delete val="1"/>
          </c:dLbls>
          <c:cat>
            <c:numRef>
              <c:f>Sheet1!$A$2:$A$3</c:f>
              <c:numCache>
                <c:ptCount val="0"/>
              </c:numCache>
            </c:numRef>
          </c:cat>
          <c:val>
            <c:numRef>
              <c:f>Sheet1!$C$2:$C$3</c:f>
              <c:numCache>
                <c:formatCode>General</c:formatCode>
                <c:ptCount val="2"/>
                <c:pt idx="0">
                  <c:v>2.4</c:v>
                </c:pt>
                <c:pt idx="1">
                  <c:v>3.6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-158773488"/>
        <c:axId val="-158768592"/>
      </c:barChart>
      <c:catAx>
        <c:axId val="-158773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58768592"/>
        <c:crosses val="autoZero"/>
        <c:auto val="1"/>
        <c:lblAlgn val="ctr"/>
        <c:lblOffset val="100"/>
        <c:noMultiLvlLbl val="0"/>
      </c:catAx>
      <c:valAx>
        <c:axId val="-158768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58773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94230769230766"/>
          <c:y val="0.128657931514174"/>
          <c:w val="0.957692307692308"/>
          <c:h val="0.866801200314738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03"/>
        <c:overlap val="28"/>
        <c:axId val="-158780016"/>
        <c:axId val="-158774576"/>
      </c:barChart>
      <c:catAx>
        <c:axId val="-158780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58774576"/>
        <c:crosses val="autoZero"/>
        <c:auto val="1"/>
        <c:lblAlgn val="ctr"/>
        <c:lblOffset val="100"/>
        <c:noMultiLvlLbl val="0"/>
      </c:catAx>
      <c:valAx>
        <c:axId val="-158774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58780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wdp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wdp>
</file>

<file path=ppt/media/image5.png>
</file>

<file path=ppt/media/image6.png>
</file>

<file path=ppt/media/image7.png>
</file>

<file path=ppt/media/image8.wdp>
</file>

<file path=ppt/media/image9.png>
</file>

<file path=ppt/media/media1.mid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23001B-7F02-42E2-80AF-E3F8CED5CAB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5DF07A-4366-4C8D-9F0C-BAE3E6E07CB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A7763-550C-487E-83F3-8DAC1E9871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09162-089F-40F8-81E7-53132DE097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tags" Target="../tags/tag6.xml"/><Relationship Id="rId7" Type="http://schemas.openxmlformats.org/officeDocument/2006/relationships/image" Target="../media/image2.png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9.xml"/><Relationship Id="rId16" Type="http://schemas.openxmlformats.org/officeDocument/2006/relationships/image" Target="../media/image6.png"/><Relationship Id="rId15" Type="http://schemas.microsoft.com/office/2007/relationships/media" Target="../media/media1.mid"/><Relationship Id="rId14" Type="http://schemas.openxmlformats.org/officeDocument/2006/relationships/audio" Target="../media/media1.mid"/><Relationship Id="rId13" Type="http://schemas.openxmlformats.org/officeDocument/2006/relationships/image" Target="../media/image5.png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microsoft.com/office/2007/relationships/hdphoto" Target="../media/image4.wdp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78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82.xml"/><Relationship Id="rId16" Type="http://schemas.openxmlformats.org/officeDocument/2006/relationships/image" Target="../media/image5.png"/><Relationship Id="rId15" Type="http://schemas.openxmlformats.org/officeDocument/2006/relationships/tags" Target="../tags/tag81.xml"/><Relationship Id="rId14" Type="http://schemas.openxmlformats.org/officeDocument/2006/relationships/tags" Target="../tags/tag80.xml"/><Relationship Id="rId13" Type="http://schemas.openxmlformats.org/officeDocument/2006/relationships/image" Target="../media/image13.png"/><Relationship Id="rId12" Type="http://schemas.openxmlformats.org/officeDocument/2006/relationships/tags" Target="../tags/tag79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73.xml"/></Relationships>
</file>

<file path=ppt/slides/_rels/slide11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88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image" Target="../media/image1.jpeg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2.png"/><Relationship Id="rId13" Type="http://schemas.openxmlformats.org/officeDocument/2006/relationships/tags" Target="../tags/tag90.xml"/><Relationship Id="rId12" Type="http://schemas.openxmlformats.org/officeDocument/2006/relationships/tags" Target="../tags/tag89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83.xml"/></Relationships>
</file>

<file path=ppt/slides/_rels/slide12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00.xml"/><Relationship Id="rId16" Type="http://schemas.openxmlformats.org/officeDocument/2006/relationships/image" Target="../media/image12.png"/><Relationship Id="rId15" Type="http://schemas.openxmlformats.org/officeDocument/2006/relationships/tags" Target="../tags/tag99.xml"/><Relationship Id="rId14" Type="http://schemas.openxmlformats.org/officeDocument/2006/relationships/image" Target="../media/image5.png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91.xml"/></Relationships>
</file>

<file path=ppt/slides/_rels/slide13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" Type="http://schemas.openxmlformats.org/officeDocument/2006/relationships/image" Target="../media/image1.jpeg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5.png"/><Relationship Id="rId14" Type="http://schemas.openxmlformats.org/officeDocument/2006/relationships/tags" Target="../tags/tag108.xml"/><Relationship Id="rId13" Type="http://schemas.openxmlformats.org/officeDocument/2006/relationships/image" Target="../media/image13.png"/><Relationship Id="rId12" Type="http://schemas.openxmlformats.org/officeDocument/2006/relationships/tags" Target="../tags/tag107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01.xml"/></Relationships>
</file>

<file path=ppt/slides/_rels/slide14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14.x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tags" Target="../tags/tag111.xml"/><Relationship Id="rId3" Type="http://schemas.openxmlformats.org/officeDocument/2006/relationships/tags" Target="../tags/tag110.xml"/><Relationship Id="rId2" Type="http://schemas.openxmlformats.org/officeDocument/2006/relationships/image" Target="../media/image1.jpeg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14.png"/><Relationship Id="rId15" Type="http://schemas.openxmlformats.org/officeDocument/2006/relationships/tags" Target="../tags/tag117.xml"/><Relationship Id="rId14" Type="http://schemas.openxmlformats.org/officeDocument/2006/relationships/image" Target="../media/image5.png"/><Relationship Id="rId13" Type="http://schemas.openxmlformats.org/officeDocument/2006/relationships/tags" Target="../tags/tag116.xml"/><Relationship Id="rId12" Type="http://schemas.openxmlformats.org/officeDocument/2006/relationships/tags" Target="../tags/tag115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09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tags" Target="../tags/tag123.xml"/><Relationship Id="rId7" Type="http://schemas.openxmlformats.org/officeDocument/2006/relationships/tags" Target="../tags/tag122.xml"/><Relationship Id="rId6" Type="http://schemas.openxmlformats.org/officeDocument/2006/relationships/tags" Target="../tags/tag121.xml"/><Relationship Id="rId5" Type="http://schemas.openxmlformats.org/officeDocument/2006/relationships/tags" Target="../tags/tag120.xml"/><Relationship Id="rId4" Type="http://schemas.openxmlformats.org/officeDocument/2006/relationships/tags" Target="../tags/tag119.xml"/><Relationship Id="rId3" Type="http://schemas.openxmlformats.org/officeDocument/2006/relationships/image" Target="../media/image1.jpeg"/><Relationship Id="rId2" Type="http://schemas.openxmlformats.org/officeDocument/2006/relationships/tags" Target="../tags/tag118.xml"/><Relationship Id="rId19" Type="http://schemas.openxmlformats.org/officeDocument/2006/relationships/slideLayout" Target="../slideLayouts/slideLayout1.xml"/><Relationship Id="rId18" Type="http://schemas.microsoft.com/office/2007/relationships/hdphoto" Target="../media/image4.wdp"/><Relationship Id="rId17" Type="http://schemas.openxmlformats.org/officeDocument/2006/relationships/image" Target="../media/image3.png"/><Relationship Id="rId16" Type="http://schemas.openxmlformats.org/officeDocument/2006/relationships/tags" Target="../tags/tag127.xml"/><Relationship Id="rId15" Type="http://schemas.openxmlformats.org/officeDocument/2006/relationships/tags" Target="../tags/tag126.xml"/><Relationship Id="rId14" Type="http://schemas.openxmlformats.org/officeDocument/2006/relationships/tags" Target="../tags/tag125.xml"/><Relationship Id="rId13" Type="http://schemas.openxmlformats.org/officeDocument/2006/relationships/tags" Target="../tags/tag124.xml"/><Relationship Id="rId12" Type="http://schemas.microsoft.com/office/2007/relationships/hdphoto" Target="../media/image10.wdp"/><Relationship Id="rId11" Type="http://schemas.openxmlformats.org/officeDocument/2006/relationships/image" Target="../media/image9.png"/><Relationship Id="rId10" Type="http://schemas.microsoft.com/office/2007/relationships/hdphoto" Target="../media/image8.wdp"/><Relationship Id="rId1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tags" Target="../tags/tag133.xml"/><Relationship Id="rId7" Type="http://schemas.openxmlformats.org/officeDocument/2006/relationships/image" Target="../media/image2.png"/><Relationship Id="rId6" Type="http://schemas.openxmlformats.org/officeDocument/2006/relationships/tags" Target="../tags/tag132.xml"/><Relationship Id="rId5" Type="http://schemas.openxmlformats.org/officeDocument/2006/relationships/tags" Target="../tags/tag131.xml"/><Relationship Id="rId4" Type="http://schemas.openxmlformats.org/officeDocument/2006/relationships/tags" Target="../tags/tag130.xml"/><Relationship Id="rId3" Type="http://schemas.openxmlformats.org/officeDocument/2006/relationships/tags" Target="../tags/tag129.xml"/><Relationship Id="rId2" Type="http://schemas.openxmlformats.org/officeDocument/2006/relationships/image" Target="../media/image1.jpeg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135.xml"/><Relationship Id="rId15" Type="http://schemas.openxmlformats.org/officeDocument/2006/relationships/image" Target="../media/image6.png"/><Relationship Id="rId14" Type="http://schemas.microsoft.com/office/2007/relationships/media" Target="../media/media1.mid"/><Relationship Id="rId13" Type="http://schemas.openxmlformats.org/officeDocument/2006/relationships/audio" Target="../media/media1.mid"/><Relationship Id="rId12" Type="http://schemas.openxmlformats.org/officeDocument/2006/relationships/image" Target="../media/image5.png"/><Relationship Id="rId11" Type="http://schemas.openxmlformats.org/officeDocument/2006/relationships/tags" Target="../tags/tag134.xml"/><Relationship Id="rId10" Type="http://schemas.microsoft.com/office/2007/relationships/hdphoto" Target="../media/image4.wdp"/><Relationship Id="rId1" Type="http://schemas.openxmlformats.org/officeDocument/2006/relationships/tags" Target="../tags/tag128.xml"/></Relationships>
</file>

<file path=ppt/slides/_rels/slide17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41.xml"/><Relationship Id="rId6" Type="http://schemas.openxmlformats.org/officeDocument/2006/relationships/tags" Target="../tags/tag140.xml"/><Relationship Id="rId5" Type="http://schemas.openxmlformats.org/officeDocument/2006/relationships/tags" Target="../tags/tag139.xml"/><Relationship Id="rId4" Type="http://schemas.openxmlformats.org/officeDocument/2006/relationships/tags" Target="../tags/tag138.xml"/><Relationship Id="rId3" Type="http://schemas.openxmlformats.org/officeDocument/2006/relationships/tags" Target="../tags/tag137.xml"/><Relationship Id="rId2" Type="http://schemas.openxmlformats.org/officeDocument/2006/relationships/image" Target="../media/image1.jpeg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18.png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36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image" Target="../media/image1.jpeg"/><Relationship Id="rId22" Type="http://schemas.openxmlformats.org/officeDocument/2006/relationships/notesSlide" Target="../notesSlides/notesSlide2.xml"/><Relationship Id="rId21" Type="http://schemas.openxmlformats.org/officeDocument/2006/relationships/slideLayout" Target="../slideLayouts/slideLayout1.xml"/><Relationship Id="rId20" Type="http://schemas.openxmlformats.org/officeDocument/2006/relationships/image" Target="../media/image19.png"/><Relationship Id="rId2" Type="http://schemas.openxmlformats.org/officeDocument/2006/relationships/tags" Target="../tags/tag142.xml"/><Relationship Id="rId19" Type="http://schemas.openxmlformats.org/officeDocument/2006/relationships/image" Target="../media/image5.png"/><Relationship Id="rId18" Type="http://schemas.openxmlformats.org/officeDocument/2006/relationships/tags" Target="../tags/tag151.xml"/><Relationship Id="rId17" Type="http://schemas.openxmlformats.org/officeDocument/2006/relationships/tags" Target="../tags/tag150.xml"/><Relationship Id="rId16" Type="http://schemas.microsoft.com/office/2007/relationships/hdphoto" Target="../media/image4.wdp"/><Relationship Id="rId15" Type="http://schemas.openxmlformats.org/officeDocument/2006/relationships/image" Target="../media/image3.png"/><Relationship Id="rId14" Type="http://schemas.openxmlformats.org/officeDocument/2006/relationships/tags" Target="../tags/tag149.xml"/><Relationship Id="rId13" Type="http://schemas.openxmlformats.org/officeDocument/2006/relationships/tags" Target="../tags/tag148.xml"/><Relationship Id="rId12" Type="http://schemas.microsoft.com/office/2007/relationships/hdphoto" Target="../media/image10.wdp"/><Relationship Id="rId11" Type="http://schemas.openxmlformats.org/officeDocument/2006/relationships/image" Target="../media/image9.png"/><Relationship Id="rId10" Type="http://schemas.microsoft.com/office/2007/relationships/hdphoto" Target="../media/image8.wdp"/><Relationship Id="rId1" Type="http://schemas.openxmlformats.org/officeDocument/2006/relationships/chart" Target="../charts/chart2.xml"/></Relationships>
</file>

<file path=ppt/slides/_rels/slide19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57.xml"/><Relationship Id="rId6" Type="http://schemas.openxmlformats.org/officeDocument/2006/relationships/tags" Target="../tags/tag156.xml"/><Relationship Id="rId5" Type="http://schemas.openxmlformats.org/officeDocument/2006/relationships/tags" Target="../tags/tag155.xml"/><Relationship Id="rId4" Type="http://schemas.openxmlformats.org/officeDocument/2006/relationships/tags" Target="../tags/tag154.xml"/><Relationship Id="rId3" Type="http://schemas.openxmlformats.org/officeDocument/2006/relationships/tags" Target="../tags/tag153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61.xml"/><Relationship Id="rId16" Type="http://schemas.openxmlformats.org/officeDocument/2006/relationships/image" Target="../media/image12.png"/><Relationship Id="rId15" Type="http://schemas.openxmlformats.org/officeDocument/2006/relationships/tags" Target="../tags/tag160.xml"/><Relationship Id="rId14" Type="http://schemas.openxmlformats.org/officeDocument/2006/relationships/image" Target="../media/image5.png"/><Relationship Id="rId13" Type="http://schemas.openxmlformats.org/officeDocument/2006/relationships/tags" Target="../tags/tag159.xml"/><Relationship Id="rId12" Type="http://schemas.openxmlformats.org/officeDocument/2006/relationships/tags" Target="../tags/tag158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5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5.png"/><Relationship Id="rId7" Type="http://schemas.openxmlformats.org/officeDocument/2006/relationships/tags" Target="../tags/tag13.xml"/><Relationship Id="rId6" Type="http://schemas.microsoft.com/office/2007/relationships/hdphoto" Target="../media/image4.wdp"/><Relationship Id="rId5" Type="http://schemas.openxmlformats.org/officeDocument/2006/relationships/image" Target="../media/image3.png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image" Target="../media/image1.jpeg"/><Relationship Id="rId1" Type="http://schemas.openxmlformats.org/officeDocument/2006/relationships/tags" Target="../tags/tag10.xml"/></Relationships>
</file>

<file path=ppt/slides/_rels/slide20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67.xml"/><Relationship Id="rId6" Type="http://schemas.openxmlformats.org/officeDocument/2006/relationships/tags" Target="../tags/tag166.xml"/><Relationship Id="rId5" Type="http://schemas.openxmlformats.org/officeDocument/2006/relationships/tags" Target="../tags/tag165.xml"/><Relationship Id="rId4" Type="http://schemas.openxmlformats.org/officeDocument/2006/relationships/tags" Target="../tags/tag164.xml"/><Relationship Id="rId3" Type="http://schemas.openxmlformats.org/officeDocument/2006/relationships/tags" Target="../tags/tag163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71.xml"/><Relationship Id="rId16" Type="http://schemas.openxmlformats.org/officeDocument/2006/relationships/image" Target="../media/image14.png"/><Relationship Id="rId15" Type="http://schemas.openxmlformats.org/officeDocument/2006/relationships/tags" Target="../tags/tag170.xml"/><Relationship Id="rId14" Type="http://schemas.openxmlformats.org/officeDocument/2006/relationships/image" Target="../media/image5.png"/><Relationship Id="rId13" Type="http://schemas.openxmlformats.org/officeDocument/2006/relationships/tags" Target="../tags/tag169.xml"/><Relationship Id="rId12" Type="http://schemas.openxmlformats.org/officeDocument/2006/relationships/tags" Target="../tags/tag168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62.xml"/></Relationships>
</file>

<file path=ppt/slides/_rels/slide21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7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tags" Target="../tags/tag174.xml"/><Relationship Id="rId3" Type="http://schemas.openxmlformats.org/officeDocument/2006/relationships/tags" Target="../tags/tag173.xml"/><Relationship Id="rId2" Type="http://schemas.openxmlformats.org/officeDocument/2006/relationships/image" Target="../media/image1.jpe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81.xml"/><Relationship Id="rId16" Type="http://schemas.openxmlformats.org/officeDocument/2006/relationships/image" Target="../media/image11.png"/><Relationship Id="rId15" Type="http://schemas.openxmlformats.org/officeDocument/2006/relationships/tags" Target="../tags/tag180.xml"/><Relationship Id="rId14" Type="http://schemas.openxmlformats.org/officeDocument/2006/relationships/image" Target="../media/image5.png"/><Relationship Id="rId13" Type="http://schemas.openxmlformats.org/officeDocument/2006/relationships/tags" Target="../tags/tag179.xml"/><Relationship Id="rId12" Type="http://schemas.openxmlformats.org/officeDocument/2006/relationships/tags" Target="../tags/tag178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72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5.png"/><Relationship Id="rId7" Type="http://schemas.openxmlformats.org/officeDocument/2006/relationships/tags" Target="../tags/tag17.xml"/><Relationship Id="rId6" Type="http://schemas.microsoft.com/office/2007/relationships/hdphoto" Target="../media/image4.wdp"/><Relationship Id="rId5" Type="http://schemas.openxmlformats.org/officeDocument/2006/relationships/image" Target="../media/image3.png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image" Target="../media/image1.jpeg"/><Relationship Id="rId1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image" Target="../media/image1.jpeg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11.png"/><Relationship Id="rId15" Type="http://schemas.openxmlformats.org/officeDocument/2006/relationships/tags" Target="../tags/tag26.xml"/><Relationship Id="rId14" Type="http://schemas.openxmlformats.org/officeDocument/2006/relationships/image" Target="../media/image5.png"/><Relationship Id="rId13" Type="http://schemas.openxmlformats.org/officeDocument/2006/relationships/tags" Target="../tags/tag25.xml"/><Relationship Id="rId12" Type="http://schemas.openxmlformats.org/officeDocument/2006/relationships/tags" Target="../tags/tag24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18.xml"/></Relationships>
</file>

<file path=ppt/slides/_rels/slide5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32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0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19" Type="http://schemas.openxmlformats.org/officeDocument/2006/relationships/image" Target="../media/image2.png"/><Relationship Id="rId18" Type="http://schemas.openxmlformats.org/officeDocument/2006/relationships/tags" Target="../tags/tag37.xml"/><Relationship Id="rId17" Type="http://schemas.openxmlformats.org/officeDocument/2006/relationships/tags" Target="../tags/tag36.xml"/><Relationship Id="rId16" Type="http://schemas.openxmlformats.org/officeDocument/2006/relationships/image" Target="../media/image12.png"/><Relationship Id="rId15" Type="http://schemas.openxmlformats.org/officeDocument/2006/relationships/tags" Target="../tags/tag35.xml"/><Relationship Id="rId14" Type="http://schemas.openxmlformats.org/officeDocument/2006/relationships/image" Target="../media/image5.png"/><Relationship Id="rId13" Type="http://schemas.openxmlformats.org/officeDocument/2006/relationships/tags" Target="../tags/tag34.xml"/><Relationship Id="rId12" Type="http://schemas.openxmlformats.org/officeDocument/2006/relationships/tags" Target="../tags/tag33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27.xml"/></Relationships>
</file>

<file path=ppt/slides/_rels/slide6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image" Target="../media/image1.jpeg"/><Relationship Id="rId19" Type="http://schemas.openxmlformats.org/officeDocument/2006/relationships/slideLayout" Target="../slideLayouts/slideLayout1.xml"/><Relationship Id="rId18" Type="http://schemas.openxmlformats.org/officeDocument/2006/relationships/image" Target="../media/image2.png"/><Relationship Id="rId17" Type="http://schemas.openxmlformats.org/officeDocument/2006/relationships/tags" Target="../tags/tag47.xml"/><Relationship Id="rId16" Type="http://schemas.openxmlformats.org/officeDocument/2006/relationships/image" Target="../media/image11.png"/><Relationship Id="rId15" Type="http://schemas.openxmlformats.org/officeDocument/2006/relationships/tags" Target="../tags/tag46.xml"/><Relationship Id="rId14" Type="http://schemas.openxmlformats.org/officeDocument/2006/relationships/image" Target="../media/image5.png"/><Relationship Id="rId13" Type="http://schemas.openxmlformats.org/officeDocument/2006/relationships/tags" Target="../tags/tag45.xml"/><Relationship Id="rId12" Type="http://schemas.openxmlformats.org/officeDocument/2006/relationships/tags" Target="../tags/tag44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38.xml"/></Relationships>
</file>

<file path=ppt/slides/_rels/slide7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53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image" Target="../media/image1.jpeg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5.png"/><Relationship Id="rId15" Type="http://schemas.openxmlformats.org/officeDocument/2006/relationships/tags" Target="../tags/tag56.xml"/><Relationship Id="rId14" Type="http://schemas.openxmlformats.org/officeDocument/2006/relationships/image" Target="../media/image13.png"/><Relationship Id="rId13" Type="http://schemas.openxmlformats.org/officeDocument/2006/relationships/tags" Target="../tags/tag55.xml"/><Relationship Id="rId12" Type="http://schemas.openxmlformats.org/officeDocument/2006/relationships/tags" Target="../tags/tag54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48.xml"/></Relationships>
</file>

<file path=ppt/slides/_rels/slide8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image" Target="../media/image1.jpeg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2.png"/><Relationship Id="rId13" Type="http://schemas.openxmlformats.org/officeDocument/2006/relationships/tags" Target="../tags/tag64.xml"/><Relationship Id="rId12" Type="http://schemas.openxmlformats.org/officeDocument/2006/relationships/tags" Target="../tags/tag63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57.xml"/></Relationships>
</file>

<file path=ppt/slides/_rels/slide9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image" Target="../media/image1.jpeg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2.png"/><Relationship Id="rId13" Type="http://schemas.openxmlformats.org/officeDocument/2006/relationships/tags" Target="../tags/tag72.xml"/><Relationship Id="rId12" Type="http://schemas.openxmlformats.org/officeDocument/2006/relationships/tags" Target="../tags/tag71.xml"/><Relationship Id="rId11" Type="http://schemas.microsoft.com/office/2007/relationships/hdphoto" Target="../media/image10.wdp"/><Relationship Id="rId10" Type="http://schemas.openxmlformats.org/officeDocument/2006/relationships/image" Target="../media/image9.png"/><Relationship Id="rId1" Type="http://schemas.openxmlformats.org/officeDocument/2006/relationships/tags" Target="../tags/tag6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A_淘宝网chenying0907出品 7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255690" cy="6858000"/>
            <a:chOff x="-63690" y="0"/>
            <a:chExt cx="12255690" cy="6858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0" y="0"/>
              <a:ext cx="9144000" cy="6858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-63690" y="0"/>
              <a:ext cx="3111690" cy="6858000"/>
            </a:xfrm>
            <a:prstGeom prst="rect">
              <a:avLst/>
            </a:prstGeom>
          </p:spPr>
        </p:pic>
      </p:grpSp>
      <p:cxnSp>
        <p:nvCxnSpPr>
          <p:cNvPr id="10" name="PA_淘宝网chenying0907出品 9"/>
          <p:cNvCxnSpPr/>
          <p:nvPr>
            <p:custDataLst>
              <p:tags r:id="rId3"/>
            </p:custDataLst>
          </p:nvPr>
        </p:nvCxnSpPr>
        <p:spPr>
          <a:xfrm rot="5400000">
            <a:off x="3592039" y="1951685"/>
            <a:ext cx="0" cy="3960000"/>
          </a:xfrm>
          <a:prstGeom prst="line">
            <a:avLst/>
          </a:prstGeom>
          <a:ln w="12700">
            <a:solidFill>
              <a:srgbClr val="F0CC9A"/>
            </a:solidFill>
          </a:ln>
          <a:effectLst>
            <a:outerShdw blurRad="12700"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A_淘宝网chenying0907出品 18"/>
          <p:cNvSpPr txBox="1"/>
          <p:nvPr>
            <p:custDataLst>
              <p:tags r:id="rId4"/>
            </p:custDataLst>
          </p:nvPr>
        </p:nvSpPr>
        <p:spPr>
          <a:xfrm>
            <a:off x="1298051" y="348306"/>
            <a:ext cx="24180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80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rPr>
              <a:t>诗心</a:t>
            </a:r>
            <a:endParaRPr lang="zh-CN" altLang="en-US" sz="8800" dirty="0">
              <a:solidFill>
                <a:schemeClr val="tx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钟齐段宁行书" panose="02010800040101010101" pitchFamily="2" charset="-122"/>
              <a:ea typeface="钟齐段宁行书" panose="02010800040101010101" pitchFamily="2" charset="-122"/>
            </a:endParaRPr>
          </a:p>
        </p:txBody>
      </p:sp>
      <p:sp>
        <p:nvSpPr>
          <p:cNvPr id="20" name="PA_淘宝网chenying0907出品 19"/>
          <p:cNvSpPr txBox="1"/>
          <p:nvPr>
            <p:custDataLst>
              <p:tags r:id="rId5"/>
            </p:custDataLst>
          </p:nvPr>
        </p:nvSpPr>
        <p:spPr>
          <a:xfrm>
            <a:off x="4201160" y="1453515"/>
            <a:ext cx="13709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defRPr>
            </a:lvl1pPr>
          </a:lstStyle>
          <a:p>
            <a:pPr algn="l"/>
            <a:r>
              <a:rPr lang="zh-CN" altLang="en-US" sz="5400" dirty="0">
                <a:solidFill>
                  <a:srgbClr val="303B4A"/>
                </a:solidFill>
                <a:effectLst/>
              </a:rPr>
              <a:t>诗境</a:t>
            </a:r>
            <a:endParaRPr lang="zh-CN" altLang="en-US" sz="5400" dirty="0">
              <a:solidFill>
                <a:srgbClr val="303B4A"/>
              </a:solidFill>
              <a:effectLst/>
            </a:endParaRPr>
          </a:p>
        </p:txBody>
      </p:sp>
      <p:pic>
        <p:nvPicPr>
          <p:cNvPr id="25" name="PA_图片 24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 cstate="screen"/>
          <a:srcRect r="65089"/>
          <a:stretch>
            <a:fillRect/>
          </a:stretch>
        </p:blipFill>
        <p:spPr>
          <a:xfrm rot="5400000">
            <a:off x="2279413" y="2418930"/>
            <a:ext cx="4256419" cy="6857999"/>
          </a:xfrm>
          <a:custGeom>
            <a:avLst/>
            <a:gdLst>
              <a:gd name="connsiteX0" fmla="*/ 0 w 4256419"/>
              <a:gd name="connsiteY0" fmla="*/ 6857999 h 6857999"/>
              <a:gd name="connsiteX1" fmla="*/ 0 w 4256419"/>
              <a:gd name="connsiteY1" fmla="*/ 0 h 6857999"/>
              <a:gd name="connsiteX2" fmla="*/ 4256419 w 4256419"/>
              <a:gd name="connsiteY2" fmla="*/ 0 h 6857999"/>
              <a:gd name="connsiteX3" fmla="*/ 4256419 w 4256419"/>
              <a:gd name="connsiteY3" fmla="*/ 6857999 h 6857999"/>
              <a:gd name="connsiteX4" fmla="*/ 3022429 w 4256419"/>
              <a:gd name="connsiteY4" fmla="*/ 6857999 h 6857999"/>
              <a:gd name="connsiteX5" fmla="*/ 3026414 w 4256419"/>
              <a:gd name="connsiteY5" fmla="*/ 6852659 h 6857999"/>
              <a:gd name="connsiteX6" fmla="*/ 3070143 w 4256419"/>
              <a:gd name="connsiteY6" fmla="*/ 6776316 h 6857999"/>
              <a:gd name="connsiteX7" fmla="*/ 3083791 w 4256419"/>
              <a:gd name="connsiteY7" fmla="*/ 6735372 h 6857999"/>
              <a:gd name="connsiteX8" fmla="*/ 3097438 w 4256419"/>
              <a:gd name="connsiteY8" fmla="*/ 6476066 h 6857999"/>
              <a:gd name="connsiteX9" fmla="*/ 3083791 w 4256419"/>
              <a:gd name="connsiteY9" fmla="*/ 6435123 h 6857999"/>
              <a:gd name="connsiteX10" fmla="*/ 3070143 w 4256419"/>
              <a:gd name="connsiteY10" fmla="*/ 6380531 h 6857999"/>
              <a:gd name="connsiteX11" fmla="*/ 3042847 w 4256419"/>
              <a:gd name="connsiteY11" fmla="*/ 6339587 h 6857999"/>
              <a:gd name="connsiteX12" fmla="*/ 2974608 w 4256419"/>
              <a:gd name="connsiteY12" fmla="*/ 6216757 h 6857999"/>
              <a:gd name="connsiteX13" fmla="*/ 2933665 w 4256419"/>
              <a:gd name="connsiteY13" fmla="*/ 6162166 h 6857999"/>
              <a:gd name="connsiteX14" fmla="*/ 2892722 w 4256419"/>
              <a:gd name="connsiteY14" fmla="*/ 6134872 h 6857999"/>
              <a:gd name="connsiteX15" fmla="*/ 2797188 w 4256419"/>
              <a:gd name="connsiteY15" fmla="*/ 6066632 h 6857999"/>
              <a:gd name="connsiteX16" fmla="*/ 2769892 w 4256419"/>
              <a:gd name="connsiteY16" fmla="*/ 5493427 h 6857999"/>
              <a:gd name="connsiteX17" fmla="*/ 2756244 w 4256419"/>
              <a:gd name="connsiteY17" fmla="*/ 5452483 h 6857999"/>
              <a:gd name="connsiteX18" fmla="*/ 2701653 w 4256419"/>
              <a:gd name="connsiteY18" fmla="*/ 5329653 h 6857999"/>
              <a:gd name="connsiteX19" fmla="*/ 2660710 w 4256419"/>
              <a:gd name="connsiteY19" fmla="*/ 5302358 h 6857999"/>
              <a:gd name="connsiteX20" fmla="*/ 2524233 w 4256419"/>
              <a:gd name="connsiteY20" fmla="*/ 5288711 h 6857999"/>
              <a:gd name="connsiteX21" fmla="*/ 2510585 w 4256419"/>
              <a:gd name="connsiteY21" fmla="*/ 6394179 h 6857999"/>
              <a:gd name="connsiteX22" fmla="*/ 2592471 w 4256419"/>
              <a:gd name="connsiteY22" fmla="*/ 6448770 h 6857999"/>
              <a:gd name="connsiteX23" fmla="*/ 2578823 w 4256419"/>
              <a:gd name="connsiteY23" fmla="*/ 6762669 h 6857999"/>
              <a:gd name="connsiteX24" fmla="*/ 2560798 w 4256419"/>
              <a:gd name="connsiteY24" fmla="*/ 6839777 h 6857999"/>
              <a:gd name="connsiteX25" fmla="*/ 2555532 w 4256419"/>
              <a:gd name="connsiteY2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256419" h="6857999">
                <a:moveTo>
                  <a:pt x="0" y="6857999"/>
                </a:moveTo>
                <a:lnTo>
                  <a:pt x="0" y="0"/>
                </a:lnTo>
                <a:lnTo>
                  <a:pt x="4256419" y="0"/>
                </a:lnTo>
                <a:lnTo>
                  <a:pt x="4256419" y="6857999"/>
                </a:lnTo>
                <a:lnTo>
                  <a:pt x="3022429" y="6857999"/>
                </a:lnTo>
                <a:lnTo>
                  <a:pt x="3026414" y="6852659"/>
                </a:lnTo>
                <a:cubicBezTo>
                  <a:pt x="3045070" y="6828715"/>
                  <a:pt x="3049533" y="6824408"/>
                  <a:pt x="3070143" y="6776316"/>
                </a:cubicBezTo>
                <a:cubicBezTo>
                  <a:pt x="3075810" y="6763094"/>
                  <a:pt x="3082489" y="6749700"/>
                  <a:pt x="3083791" y="6735372"/>
                </a:cubicBezTo>
                <a:cubicBezTo>
                  <a:pt x="3091627" y="6649173"/>
                  <a:pt x="3092889" y="6562501"/>
                  <a:pt x="3097438" y="6476066"/>
                </a:cubicBezTo>
                <a:cubicBezTo>
                  <a:pt x="3092889" y="6462418"/>
                  <a:pt x="3087743" y="6448955"/>
                  <a:pt x="3083791" y="6435123"/>
                </a:cubicBezTo>
                <a:cubicBezTo>
                  <a:pt x="3078638" y="6417087"/>
                  <a:pt x="3077532" y="6397772"/>
                  <a:pt x="3070143" y="6380531"/>
                </a:cubicBezTo>
                <a:cubicBezTo>
                  <a:pt x="3063682" y="6365455"/>
                  <a:pt x="3051946" y="6353236"/>
                  <a:pt x="3042847" y="6339587"/>
                </a:cubicBezTo>
                <a:cubicBezTo>
                  <a:pt x="3020073" y="6271263"/>
                  <a:pt x="3034336" y="6302084"/>
                  <a:pt x="2974608" y="6216757"/>
                </a:cubicBezTo>
                <a:cubicBezTo>
                  <a:pt x="2961564" y="6198123"/>
                  <a:pt x="2949749" y="6178251"/>
                  <a:pt x="2933665" y="6162166"/>
                </a:cubicBezTo>
                <a:cubicBezTo>
                  <a:pt x="2922067" y="6150569"/>
                  <a:pt x="2906069" y="6144406"/>
                  <a:pt x="2892722" y="6134872"/>
                </a:cubicBezTo>
                <a:cubicBezTo>
                  <a:pt x="2774198" y="6050212"/>
                  <a:pt x="2893697" y="6130973"/>
                  <a:pt x="2797188" y="6066632"/>
                </a:cubicBezTo>
                <a:cubicBezTo>
                  <a:pt x="2783171" y="5519989"/>
                  <a:pt x="2839665" y="5702741"/>
                  <a:pt x="2769892" y="5493427"/>
                </a:cubicBezTo>
                <a:lnTo>
                  <a:pt x="2756244" y="5452483"/>
                </a:lnTo>
                <a:cubicBezTo>
                  <a:pt x="2742729" y="5411937"/>
                  <a:pt x="2734096" y="5362096"/>
                  <a:pt x="2701653" y="5329653"/>
                </a:cubicBezTo>
                <a:cubicBezTo>
                  <a:pt x="2690055" y="5318056"/>
                  <a:pt x="2676693" y="5306046"/>
                  <a:pt x="2660710" y="5302358"/>
                </a:cubicBezTo>
                <a:cubicBezTo>
                  <a:pt x="2616162" y="5292077"/>
                  <a:pt x="2530461" y="5243417"/>
                  <a:pt x="2524233" y="5288711"/>
                </a:cubicBezTo>
                <a:cubicBezTo>
                  <a:pt x="2474033" y="5653793"/>
                  <a:pt x="2515134" y="6025689"/>
                  <a:pt x="2510585" y="6394179"/>
                </a:cubicBezTo>
                <a:cubicBezTo>
                  <a:pt x="2510585" y="6394179"/>
                  <a:pt x="2583286" y="6417277"/>
                  <a:pt x="2592471" y="6448770"/>
                </a:cubicBezTo>
                <a:cubicBezTo>
                  <a:pt x="2655580" y="6665146"/>
                  <a:pt x="2647894" y="6659065"/>
                  <a:pt x="2578823" y="6762669"/>
                </a:cubicBezTo>
                <a:cubicBezTo>
                  <a:pt x="2578823" y="6762669"/>
                  <a:pt x="2570143" y="6804065"/>
                  <a:pt x="2560798" y="6839777"/>
                </a:cubicBezTo>
                <a:lnTo>
                  <a:pt x="2555532" y="6857999"/>
                </a:lnTo>
                <a:close/>
              </a:path>
            </a:pathLst>
          </a:custGeom>
          <a:effectLst>
            <a:outerShdw blurRad="50800" dist="50800" dir="2700000" algn="tl" rotWithShape="0">
              <a:schemeClr val="tx1">
                <a:lumMod val="50000"/>
                <a:lumOff val="50000"/>
                <a:alpha val="49000"/>
              </a:schemeClr>
            </a:outerShdw>
          </a:effectLst>
        </p:spPr>
      </p:pic>
      <p:pic>
        <p:nvPicPr>
          <p:cNvPr id="21" name="PA_图片 20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 cstate="screen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l="62328"/>
          <a:stretch>
            <a:fillRect/>
          </a:stretch>
        </p:blipFill>
        <p:spPr>
          <a:xfrm>
            <a:off x="7662632" y="0"/>
            <a:ext cx="4593058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PA_淘宝网chenying0907出品 22"/>
          <p:cNvSpPr txBox="1"/>
          <p:nvPr>
            <p:custDataLst>
              <p:tags r:id="rId11"/>
            </p:custDataLst>
          </p:nvPr>
        </p:nvSpPr>
        <p:spPr>
          <a:xfrm>
            <a:off x="1297940" y="3508375"/>
            <a:ext cx="4919345" cy="4781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>
              <a:lnSpc>
                <a:spcPct val="90000"/>
              </a:lnSpc>
            </a:pPr>
            <a:r>
              <a:rPr lang="zh-CN" altLang="en-US" sz="2800" spc="600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华文行楷" panose="02010800040101010101" charset="-122"/>
                <a:ea typeface="华文行楷" panose="02010800040101010101" charset="-122"/>
              </a:rPr>
              <a:t>入乎其内 出乎其外</a:t>
            </a:r>
            <a:endParaRPr lang="zh-CN" altLang="en-US" sz="2800" spc="600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华文行楷" panose="02010800040101010101" charset="-122"/>
              <a:ea typeface="华文行楷" panose="02010800040101010101" charset="-122"/>
            </a:endParaRPr>
          </a:p>
        </p:txBody>
      </p:sp>
      <p:pic>
        <p:nvPicPr>
          <p:cNvPr id="26" name="PA_图片 25"/>
          <p:cNvPicPr>
            <a:picLocks noChangeAspect="1"/>
          </p:cNvPicPr>
          <p:nvPr>
            <p:custDataLst>
              <p:tags r:id="rId12"/>
            </p:custDataLst>
          </p:nvPr>
        </p:nvPicPr>
        <p:blipFill rotWithShape="1">
          <a:blip r:embed="rId13" cstate="screen"/>
          <a:srcRect r="78994"/>
          <a:stretch>
            <a:fillRect/>
          </a:stretch>
        </p:blipFill>
        <p:spPr>
          <a:xfrm>
            <a:off x="1754158" y="3828543"/>
            <a:ext cx="512582" cy="2088000"/>
          </a:xfrm>
          <a:prstGeom prst="rect">
            <a:avLst/>
          </a:prstGeom>
        </p:spPr>
      </p:pic>
      <p:pic>
        <p:nvPicPr>
          <p:cNvPr id="2" name="yuyu08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-879344" y="5916543"/>
            <a:ext cx="609600" cy="609600"/>
          </a:xfrm>
          <a:prstGeom prst="rect">
            <a:avLst/>
          </a:prstGeom>
        </p:spPr>
      </p:pic>
      <p:sp>
        <p:nvSpPr>
          <p:cNvPr id="3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3111611" y="1670376"/>
            <a:ext cx="8686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540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rPr>
              <a:t>与</a:t>
            </a:r>
            <a:endParaRPr lang="zh-CN" altLang="en-US" sz="5400" dirty="0">
              <a:solidFill>
                <a:schemeClr val="tx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钟齐段宁行书" panose="02010800040101010101" pitchFamily="2" charset="-122"/>
              <a:ea typeface="钟齐段宁行书" panose="020108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30420" y="4839335"/>
            <a:ext cx="15868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charset="-122"/>
                <a:ea typeface="楷体" panose="02010609060101010101" charset="-122"/>
              </a:rPr>
              <a:t>主讲人：刘维</a:t>
            </a:r>
            <a:endParaRPr lang="zh-CN" altLang="en-US" b="1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30065" y="4384675"/>
            <a:ext cx="228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charset="-122"/>
                <a:ea typeface="楷体" panose="02010609060101010101" charset="-122"/>
              </a:rPr>
              <a:t>中华文化通识教程</a:t>
            </a:r>
            <a:endParaRPr lang="zh-CN" altLang="en-US" b="1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15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9" grpId="0"/>
      <p:bldP spid="20" grpId="0"/>
      <p:bldP spid="23" grpId="0"/>
      <p:bldP spid="3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74597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pic>
        <p:nvPicPr>
          <p:cNvPr id="3" name="PA_图片 2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3" y="2297051"/>
            <a:ext cx="5092380" cy="432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PA_淘宝网chenying0907出品 4"/>
          <p:cNvSpPr txBox="1"/>
          <p:nvPr>
            <p:custDataLst>
              <p:tags r:id="rId14"/>
            </p:custDataLst>
          </p:nvPr>
        </p:nvSpPr>
        <p:spPr>
          <a:xfrm>
            <a:off x="2815944" y="1262762"/>
            <a:ext cx="6903720" cy="433165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>
              <a:lnSpc>
                <a:spcPct val="260000"/>
              </a:lnSpc>
              <a:buNone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</a:rPr>
              <a:t>横看成岭侧成峰，远近高低各不同。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</a:endParaRPr>
          </a:p>
          <a:p>
            <a:pPr algn="l">
              <a:lnSpc>
                <a:spcPct val="260000"/>
              </a:lnSpc>
              <a:buNone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</a:rPr>
              <a:t>不识庐山真面目，只缘身在此山中。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</a:endParaRPr>
          </a:p>
          <a:p>
            <a:pPr algn="l">
              <a:lnSpc>
                <a:spcPct val="260000"/>
              </a:lnSpc>
              <a:buNone/>
            </a:pPr>
            <a:r>
              <a:rPr lang="en-US" altLang="zh-CN" sz="1600" dirty="0">
                <a:solidFill>
                  <a:schemeClr val="accent1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</a:rPr>
              <a:t>——</a:t>
            </a:r>
            <a:r>
              <a:rPr lang="zh-CN" altLang="en-US" sz="1600" dirty="0">
                <a:solidFill>
                  <a:schemeClr val="accent1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</a:rPr>
              <a:t>苏轼《题西林壁》</a:t>
            </a:r>
            <a:endParaRPr lang="zh-CN" altLang="en-US" sz="1600" dirty="0">
              <a:solidFill>
                <a:schemeClr val="accent1">
                  <a:lumMod val="75000"/>
                </a:schemeClr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lnSpc>
                <a:spcPct val="260000"/>
              </a:lnSpc>
              <a:buNone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</a:rPr>
              <a:t>人生到处何所似？应似飞鸿踏雪泥。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</a:endParaRPr>
          </a:p>
          <a:p>
            <a:pPr algn="l">
              <a:lnSpc>
                <a:spcPct val="260000"/>
              </a:lnSpc>
              <a:buNone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</a:rPr>
              <a:t>泥上偶然留指爪，鸿飞那复计东西？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</a:endParaRPr>
          </a:p>
          <a:p>
            <a:pPr algn="l">
              <a:lnSpc>
                <a:spcPct val="260000"/>
              </a:lnSpc>
              <a:buNone/>
            </a:pPr>
            <a:r>
              <a:rPr lang="en-US" altLang="zh-CN" sz="1600" dirty="0">
                <a:solidFill>
                  <a:schemeClr val="accent1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</a:rPr>
              <a:t>——苏轼《和子由渑池怀旧》</a:t>
            </a:r>
            <a:endParaRPr lang="en-US" altLang="zh-CN" sz="1600" dirty="0">
              <a:solidFill>
                <a:schemeClr val="accent1">
                  <a:lumMod val="75000"/>
                </a:schemeClr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lnSpc>
                <a:spcPct val="260000"/>
              </a:lnSpc>
              <a:buNone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</a:rPr>
              <a:t>昨夜江边春水生，蒙冲巨舰一毛轻。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</a:endParaRPr>
          </a:p>
          <a:p>
            <a:pPr algn="l">
              <a:lnSpc>
                <a:spcPct val="260000"/>
              </a:lnSpc>
              <a:buNone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</a:rPr>
              <a:t>向来枉费推移力，此日中流自在行。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</a:endParaRPr>
          </a:p>
          <a:p>
            <a:pPr algn="l">
              <a:lnSpc>
                <a:spcPct val="260000"/>
              </a:lnSpc>
              <a:buNone/>
            </a:pPr>
            <a:r>
              <a:rPr lang="en-US" altLang="zh-CN" sz="1600" dirty="0">
                <a:solidFill>
                  <a:schemeClr val="accent1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</a:rPr>
              <a:t>——朱熹《观书有感》</a:t>
            </a:r>
            <a:endParaRPr lang="en-US" altLang="zh-CN" sz="1600" dirty="0">
              <a:solidFill>
                <a:schemeClr val="accent1">
                  <a:lumMod val="75000"/>
                </a:schemeClr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sp>
        <p:nvSpPr>
          <p:cNvPr id="7" name="PA_淘宝网chenying0907出品 12"/>
          <p:cNvSpPr/>
          <p:nvPr>
            <p:custDataLst>
              <p:tags r:id="rId17"/>
            </p:custDataLst>
          </p:nvPr>
        </p:nvSpPr>
        <p:spPr>
          <a:xfrm>
            <a:off x="568642" y="140921"/>
            <a:ext cx="5212080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境界——艺术生命的核心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sp>
        <p:nvSpPr>
          <p:cNvPr id="17413" name="文本框 17412"/>
          <p:cNvSpPr txBox="1"/>
          <p:nvPr/>
        </p:nvSpPr>
        <p:spPr>
          <a:xfrm>
            <a:off x="6155055" y="387350"/>
            <a:ext cx="6029960" cy="39878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defTabSz="906780">
              <a:spcBef>
                <a:spcPct val="50000"/>
              </a:spcBef>
            </a:pPr>
            <a:r>
              <a:rPr lang="zh-CN" altLang="en-US" sz="2000" b="1" noProof="1" dirty="0">
                <a:solidFill>
                  <a:srgbClr val="DD5B4F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物镜——事境——情境——</a:t>
            </a:r>
            <a:r>
              <a:rPr lang="zh-CN" altLang="en-US" sz="2000" b="1" noProof="1" dirty="0">
                <a:solidFill>
                  <a:schemeClr val="accent1">
                    <a:lumMod val="75000"/>
                  </a:schemeClr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理境</a:t>
            </a:r>
            <a:r>
              <a:rPr lang="zh-CN" altLang="en-US" sz="2000" b="1" noProof="1" dirty="0">
                <a:solidFill>
                  <a:srgbClr val="DD5B4F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——无言之境</a:t>
            </a:r>
            <a:endParaRPr lang="zh-CN" altLang="en-US" sz="2000" b="1" noProof="1" dirty="0">
              <a:solidFill>
                <a:srgbClr val="DD5B4F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2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2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2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2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00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174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427" y="247601"/>
            <a:ext cx="5212080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境界——艺术生命的核心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sp>
        <p:nvSpPr>
          <p:cNvPr id="17413" name="文本框 17412"/>
          <p:cNvSpPr txBox="1"/>
          <p:nvPr/>
        </p:nvSpPr>
        <p:spPr>
          <a:xfrm>
            <a:off x="626110" y="1477010"/>
            <a:ext cx="8341360" cy="52197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defTabSz="906780">
              <a:spcBef>
                <a:spcPct val="50000"/>
              </a:spcBef>
            </a:pPr>
            <a:r>
              <a:rPr lang="zh-CN" altLang="en-US" sz="2800" b="1" noProof="1" dirty="0">
                <a:solidFill>
                  <a:srgbClr val="DD5B4F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物镜——事境——情境——理境——</a:t>
            </a:r>
            <a:r>
              <a:rPr lang="zh-CN" altLang="en-US" sz="2800" b="1" noProof="1" dirty="0">
                <a:solidFill>
                  <a:schemeClr val="accent1">
                    <a:lumMod val="75000"/>
                  </a:schemeClr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无言之境</a:t>
            </a:r>
            <a:endParaRPr lang="zh-CN" altLang="en-US" sz="2800" b="1" noProof="1" dirty="0">
              <a:solidFill>
                <a:schemeClr val="accent1">
                  <a:lumMod val="75000"/>
                </a:schemeClr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07720" y="2979420"/>
            <a:ext cx="7229475" cy="52197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defTabSz="906780">
              <a:spcBef>
                <a:spcPct val="50000"/>
              </a:spcBef>
            </a:pPr>
            <a:r>
              <a:rPr lang="zh-CN" altLang="en-US" sz="2000" b="1" noProof="1" dirty="0">
                <a:solidFill>
                  <a:srgbClr val="FF66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charset="-122"/>
                <a:ea typeface="黑体" panose="02010609060101010101" charset="-122"/>
                <a:cs typeface="+mn-ea"/>
                <a:sym typeface="Arial" panose="020B0604020202020204" pitchFamily="34" charset="0"/>
              </a:rPr>
              <a:t> </a:t>
            </a:r>
            <a:r>
              <a:rPr lang="zh-CN" altLang="en-US" sz="2000" b="1" noProof="1" dirty="0">
                <a:solidFill>
                  <a:srgbClr val="FFFF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ea"/>
                <a:sym typeface="Arial" panose="020B0604020202020204" pitchFamily="34" charset="0"/>
              </a:rPr>
              <a:t>  </a:t>
            </a:r>
            <a:r>
              <a:rPr lang="zh-CN" altLang="en-US" sz="2800" b="1" noProof="1" dirty="0">
                <a:solidFill>
                  <a:schemeClr val="accent1">
                    <a:lumMod val="75000"/>
                  </a:schemeClr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采菊东篱下，悠然见南山——陶渊明      </a:t>
            </a:r>
            <a:endParaRPr lang="zh-CN" altLang="en-US" b="1" noProof="1" dirty="0">
              <a:solidFill>
                <a:srgbClr val="FF6600"/>
              </a:solidFill>
              <a:effectLst>
                <a:outerShdw blurRad="38100" dist="38100" dir="2700000">
                  <a:srgbClr val="C0C0C0"/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25" name="PA_图片 24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65089"/>
          <a:stretch>
            <a:fillRect/>
          </a:stretch>
        </p:blipFill>
        <p:spPr>
          <a:xfrm rot="5400000">
            <a:off x="9695578" y="-1053250"/>
            <a:ext cx="4256419" cy="6857999"/>
          </a:xfrm>
          <a:custGeom>
            <a:avLst/>
            <a:gdLst>
              <a:gd name="connsiteX0" fmla="*/ 0 w 4256419"/>
              <a:gd name="connsiteY0" fmla="*/ 6857999 h 6857999"/>
              <a:gd name="connsiteX1" fmla="*/ 0 w 4256419"/>
              <a:gd name="connsiteY1" fmla="*/ 0 h 6857999"/>
              <a:gd name="connsiteX2" fmla="*/ 4256419 w 4256419"/>
              <a:gd name="connsiteY2" fmla="*/ 0 h 6857999"/>
              <a:gd name="connsiteX3" fmla="*/ 4256419 w 4256419"/>
              <a:gd name="connsiteY3" fmla="*/ 6857999 h 6857999"/>
              <a:gd name="connsiteX4" fmla="*/ 3022429 w 4256419"/>
              <a:gd name="connsiteY4" fmla="*/ 6857999 h 6857999"/>
              <a:gd name="connsiteX5" fmla="*/ 3026414 w 4256419"/>
              <a:gd name="connsiteY5" fmla="*/ 6852659 h 6857999"/>
              <a:gd name="connsiteX6" fmla="*/ 3070143 w 4256419"/>
              <a:gd name="connsiteY6" fmla="*/ 6776316 h 6857999"/>
              <a:gd name="connsiteX7" fmla="*/ 3083791 w 4256419"/>
              <a:gd name="connsiteY7" fmla="*/ 6735372 h 6857999"/>
              <a:gd name="connsiteX8" fmla="*/ 3097438 w 4256419"/>
              <a:gd name="connsiteY8" fmla="*/ 6476066 h 6857999"/>
              <a:gd name="connsiteX9" fmla="*/ 3083791 w 4256419"/>
              <a:gd name="connsiteY9" fmla="*/ 6435123 h 6857999"/>
              <a:gd name="connsiteX10" fmla="*/ 3070143 w 4256419"/>
              <a:gd name="connsiteY10" fmla="*/ 6380531 h 6857999"/>
              <a:gd name="connsiteX11" fmla="*/ 3042847 w 4256419"/>
              <a:gd name="connsiteY11" fmla="*/ 6339587 h 6857999"/>
              <a:gd name="connsiteX12" fmla="*/ 2974608 w 4256419"/>
              <a:gd name="connsiteY12" fmla="*/ 6216757 h 6857999"/>
              <a:gd name="connsiteX13" fmla="*/ 2933665 w 4256419"/>
              <a:gd name="connsiteY13" fmla="*/ 6162166 h 6857999"/>
              <a:gd name="connsiteX14" fmla="*/ 2892722 w 4256419"/>
              <a:gd name="connsiteY14" fmla="*/ 6134872 h 6857999"/>
              <a:gd name="connsiteX15" fmla="*/ 2797188 w 4256419"/>
              <a:gd name="connsiteY15" fmla="*/ 6066632 h 6857999"/>
              <a:gd name="connsiteX16" fmla="*/ 2769892 w 4256419"/>
              <a:gd name="connsiteY16" fmla="*/ 5493427 h 6857999"/>
              <a:gd name="connsiteX17" fmla="*/ 2756244 w 4256419"/>
              <a:gd name="connsiteY17" fmla="*/ 5452483 h 6857999"/>
              <a:gd name="connsiteX18" fmla="*/ 2701653 w 4256419"/>
              <a:gd name="connsiteY18" fmla="*/ 5329653 h 6857999"/>
              <a:gd name="connsiteX19" fmla="*/ 2660710 w 4256419"/>
              <a:gd name="connsiteY19" fmla="*/ 5302358 h 6857999"/>
              <a:gd name="connsiteX20" fmla="*/ 2524233 w 4256419"/>
              <a:gd name="connsiteY20" fmla="*/ 5288711 h 6857999"/>
              <a:gd name="connsiteX21" fmla="*/ 2510585 w 4256419"/>
              <a:gd name="connsiteY21" fmla="*/ 6394179 h 6857999"/>
              <a:gd name="connsiteX22" fmla="*/ 2592471 w 4256419"/>
              <a:gd name="connsiteY22" fmla="*/ 6448770 h 6857999"/>
              <a:gd name="connsiteX23" fmla="*/ 2578823 w 4256419"/>
              <a:gd name="connsiteY23" fmla="*/ 6762669 h 6857999"/>
              <a:gd name="connsiteX24" fmla="*/ 2560798 w 4256419"/>
              <a:gd name="connsiteY24" fmla="*/ 6839777 h 6857999"/>
              <a:gd name="connsiteX25" fmla="*/ 2555532 w 4256419"/>
              <a:gd name="connsiteY2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256419" h="6857999">
                <a:moveTo>
                  <a:pt x="0" y="6857999"/>
                </a:moveTo>
                <a:lnTo>
                  <a:pt x="0" y="0"/>
                </a:lnTo>
                <a:lnTo>
                  <a:pt x="4256419" y="0"/>
                </a:lnTo>
                <a:lnTo>
                  <a:pt x="4256419" y="6857999"/>
                </a:lnTo>
                <a:lnTo>
                  <a:pt x="3022429" y="6857999"/>
                </a:lnTo>
                <a:lnTo>
                  <a:pt x="3026414" y="6852659"/>
                </a:lnTo>
                <a:cubicBezTo>
                  <a:pt x="3045070" y="6828715"/>
                  <a:pt x="3049533" y="6824408"/>
                  <a:pt x="3070143" y="6776316"/>
                </a:cubicBezTo>
                <a:cubicBezTo>
                  <a:pt x="3075810" y="6763094"/>
                  <a:pt x="3082489" y="6749700"/>
                  <a:pt x="3083791" y="6735372"/>
                </a:cubicBezTo>
                <a:cubicBezTo>
                  <a:pt x="3091627" y="6649173"/>
                  <a:pt x="3092889" y="6562501"/>
                  <a:pt x="3097438" y="6476066"/>
                </a:cubicBezTo>
                <a:cubicBezTo>
                  <a:pt x="3092889" y="6462418"/>
                  <a:pt x="3087743" y="6448955"/>
                  <a:pt x="3083791" y="6435123"/>
                </a:cubicBezTo>
                <a:cubicBezTo>
                  <a:pt x="3078638" y="6417087"/>
                  <a:pt x="3077532" y="6397772"/>
                  <a:pt x="3070143" y="6380531"/>
                </a:cubicBezTo>
                <a:cubicBezTo>
                  <a:pt x="3063682" y="6365455"/>
                  <a:pt x="3051946" y="6353236"/>
                  <a:pt x="3042847" y="6339587"/>
                </a:cubicBezTo>
                <a:cubicBezTo>
                  <a:pt x="3020073" y="6271263"/>
                  <a:pt x="3034336" y="6302084"/>
                  <a:pt x="2974608" y="6216757"/>
                </a:cubicBezTo>
                <a:cubicBezTo>
                  <a:pt x="2961564" y="6198123"/>
                  <a:pt x="2949749" y="6178251"/>
                  <a:pt x="2933665" y="6162166"/>
                </a:cubicBezTo>
                <a:cubicBezTo>
                  <a:pt x="2922067" y="6150569"/>
                  <a:pt x="2906069" y="6144406"/>
                  <a:pt x="2892722" y="6134872"/>
                </a:cubicBezTo>
                <a:cubicBezTo>
                  <a:pt x="2774198" y="6050212"/>
                  <a:pt x="2893697" y="6130973"/>
                  <a:pt x="2797188" y="6066632"/>
                </a:cubicBezTo>
                <a:cubicBezTo>
                  <a:pt x="2783171" y="5519989"/>
                  <a:pt x="2839665" y="5702741"/>
                  <a:pt x="2769892" y="5493427"/>
                </a:cubicBezTo>
                <a:lnTo>
                  <a:pt x="2756244" y="5452483"/>
                </a:lnTo>
                <a:cubicBezTo>
                  <a:pt x="2742729" y="5411937"/>
                  <a:pt x="2734096" y="5362096"/>
                  <a:pt x="2701653" y="5329653"/>
                </a:cubicBezTo>
                <a:cubicBezTo>
                  <a:pt x="2690055" y="5318056"/>
                  <a:pt x="2676693" y="5306046"/>
                  <a:pt x="2660710" y="5302358"/>
                </a:cubicBezTo>
                <a:cubicBezTo>
                  <a:pt x="2616162" y="5292077"/>
                  <a:pt x="2530461" y="5243417"/>
                  <a:pt x="2524233" y="5288711"/>
                </a:cubicBezTo>
                <a:cubicBezTo>
                  <a:pt x="2474033" y="5653793"/>
                  <a:pt x="2515134" y="6025689"/>
                  <a:pt x="2510585" y="6394179"/>
                </a:cubicBezTo>
                <a:cubicBezTo>
                  <a:pt x="2510585" y="6394179"/>
                  <a:pt x="2583286" y="6417277"/>
                  <a:pt x="2592471" y="6448770"/>
                </a:cubicBezTo>
                <a:cubicBezTo>
                  <a:pt x="2655580" y="6665146"/>
                  <a:pt x="2647894" y="6659065"/>
                  <a:pt x="2578823" y="6762669"/>
                </a:cubicBezTo>
                <a:cubicBezTo>
                  <a:pt x="2578823" y="6762669"/>
                  <a:pt x="2570143" y="6804065"/>
                  <a:pt x="2560798" y="6839777"/>
                </a:cubicBezTo>
                <a:lnTo>
                  <a:pt x="2555532" y="6857999"/>
                </a:lnTo>
                <a:close/>
              </a:path>
            </a:pathLst>
          </a:custGeom>
          <a:effectLst>
            <a:outerShdw blurRad="50800" dist="50800" dir="2700000" algn="tl" rotWithShape="0">
              <a:schemeClr val="tx1">
                <a:lumMod val="50000"/>
                <a:lumOff val="50000"/>
                <a:alpha val="49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74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339103" y="3306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6193790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有我之境  无我之境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8405" y="1891136"/>
            <a:ext cx="4719331" cy="5400000"/>
          </a:xfrm>
          <a:prstGeom prst="rect">
            <a:avLst/>
          </a:prstGeom>
        </p:spPr>
      </p:pic>
      <p:sp>
        <p:nvSpPr>
          <p:cNvPr id="19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3449955" y="1304290"/>
            <a:ext cx="7107555" cy="41306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DE4047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有我之境</a:t>
            </a:r>
            <a:endParaRPr lang="zh-CN" altLang="en-US" sz="2000" dirty="0">
              <a:solidFill>
                <a:srgbClr val="DE4047"/>
              </a:solidFill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泪眼问花花不语，乱红飞过秋千去。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可堪孤馆闭春寒，杜鹃声里斜阳暮。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无我之境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采菊东篱下，悠然见南山。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寒波澹澹起，白鸟悠悠下。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DE4047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有我之境，</a:t>
            </a:r>
            <a:endParaRPr lang="zh-CN" altLang="en-US" sz="2000" dirty="0">
              <a:solidFill>
                <a:srgbClr val="DE4047"/>
              </a:solidFill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DE4047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</a:rPr>
              <a:t>以我观物，故物皆著我之色彩。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无我之境，以物观物，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故不知何者为我，何者为物。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古人为词，写有我之境者为多。</a:t>
            </a:r>
            <a:endParaRPr lang="zh-CN" altLang="en-US" sz="20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然未始不能写无我之境，</a:t>
            </a:r>
            <a:endParaRPr lang="zh-CN" altLang="en-US" sz="20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此在豪杰之士能自树立耳。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20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000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20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2000"/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2000"/>
                                        <p:tgtEl>
                                          <p:spTgt spid="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2000"/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2000"/>
                                        <p:tgtEl>
                                          <p:spTgt spid="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2000"/>
                                        <p:tgtEl>
                                          <p:spTgt spid="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2000"/>
                                        <p:tgtEl>
                                          <p:spTgt spid="1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2000"/>
                                        <p:tgtEl>
                                          <p:spTgt spid="1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pic>
        <p:nvPicPr>
          <p:cNvPr id="3" name="PA_图片 2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3" y="2297051"/>
            <a:ext cx="5092380" cy="432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A_图片 16"/>
          <p:cNvPicPr>
            <a:picLocks noChangeAspect="1"/>
          </p:cNvPicPr>
          <p:nvPr>
            <p:custDataLst>
              <p:tags r:id="rId14"/>
            </p:custDataLst>
          </p:nvPr>
        </p:nvPicPr>
        <p:blipFill rotWithShape="1">
          <a:blip r:embed="rId15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89935" y="1697990"/>
            <a:ext cx="8952865" cy="35242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rgbClr val="D85548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道由白云尽，</a:t>
            </a: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  盘山曲折的小路在白云间盘旋，     </a:t>
            </a: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rgbClr val="D85548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春与青溪长，</a:t>
            </a: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  盎然的春意随着蜿蜒的溪流潺潺流淌，</a:t>
            </a: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rgbClr val="D85548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时有落花至，</a:t>
            </a: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  偶尔有落花流水飘来，</a:t>
            </a: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rgbClr val="D85548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远随流水香。</a:t>
            </a: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  </a:t>
            </a:r>
            <a:r>
              <a:rPr lang="zh-CN" altLang="en-US" sz="2400" dirty="0"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又随着水流向前飘去，飘到人看不见的地方……</a:t>
            </a:r>
            <a:endParaRPr lang="zh-CN" altLang="en-US" sz="2400" dirty="0"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dirty="0"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            </a:t>
            </a:r>
            <a:r>
              <a:rPr lang="en-US" altLang="zh-CN" sz="2400" dirty="0"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——刘眘虚</a:t>
            </a:r>
            <a:r>
              <a:rPr lang="zh-CN" altLang="en-US" sz="2400" dirty="0"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《</a:t>
            </a:r>
            <a:r>
              <a:rPr lang="en-US" altLang="zh-CN" sz="2400" dirty="0"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阙题</a:t>
            </a:r>
            <a:r>
              <a:rPr lang="zh-CN" altLang="zh-CN" sz="2400" dirty="0"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》</a:t>
            </a:r>
            <a:endParaRPr lang="zh-CN" altLang="zh-CN" sz="2400" dirty="0"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83870" y="350520"/>
            <a:ext cx="4392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dirty="0">
                <a:solidFill>
                  <a:schemeClr val="tx1"/>
                </a:solidFill>
                <a:effectLst/>
                <a:latin typeface="方正行楷简体" panose="02010601030101010101" charset="-122"/>
                <a:ea typeface="方正行楷简体" panose="02010601030101010101" charset="-122"/>
              </a:rPr>
              <a:t>磅礴乎万物以为一</a:t>
            </a:r>
            <a:endParaRPr lang="zh-CN" altLang="en-US" sz="36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6718935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人生三境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111500" y="1475740"/>
            <a:ext cx="8191500" cy="24904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第一境：昨夜西风凋碧树，独上高楼，望尽天涯路。</a:t>
            </a: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第二境：衣带渐宽终不悔，为伊消得人憔悴。</a:t>
            </a: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第三境：众里寻他千百度，蓦然回首，那人正在灯火阑珊处。</a:t>
            </a:r>
            <a:endParaRPr lang="zh-CN" altLang="en-US" sz="2400" dirty="0">
              <a:solidFill>
                <a:schemeClr val="tx1"/>
              </a:solidFill>
              <a:latin typeface="隶书" panose="02010509060101010101" charset="-122"/>
              <a:ea typeface="隶书" panose="02010509060101010101" charset="-122"/>
              <a:sym typeface="Arial" panose="020B0604020202020204" pitchFamily="34" charset="0"/>
            </a:endParaRPr>
          </a:p>
        </p:txBody>
      </p:sp>
      <p:pic>
        <p:nvPicPr>
          <p:cNvPr id="5" name="PA_图片 9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5520" y="24441"/>
            <a:ext cx="4847897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96718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138241" y="-12526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8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3"/>
            </p:custDataLst>
          </p:nvPr>
        </p:nvSpPr>
        <p:spPr>
          <a:xfrm>
            <a:off x="626110" y="247650"/>
            <a:ext cx="4651375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</a:rPr>
              <a:t>入乎其内 出乎其外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graphicFrame>
        <p:nvGraphicFramePr>
          <p:cNvPr id="38" name="PA_Chart 37"/>
          <p:cNvGraphicFramePr>
            <a:graphicFrameLocks noChangeAspect="1"/>
          </p:cNvGraphicFramePr>
          <p:nvPr>
            <p:custDataLst>
              <p:tags r:id="rId14"/>
            </p:custDataLst>
          </p:nvPr>
        </p:nvGraphicFramePr>
        <p:xfrm>
          <a:off x="143859" y="1203729"/>
          <a:ext cx="6657683" cy="44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0" name="PA_淘宝网chenying0907出品 39"/>
          <p:cNvSpPr txBox="1"/>
          <p:nvPr>
            <p:custDataLst>
              <p:tags r:id="rId15"/>
            </p:custDataLst>
          </p:nvPr>
        </p:nvSpPr>
        <p:spPr>
          <a:xfrm>
            <a:off x="6257290" y="1203960"/>
            <a:ext cx="5045710" cy="32880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zh-CN" altLang="en-US" sz="1600" spc="600" dirty="0">
              <a:latin typeface="+mj-ea"/>
              <a:ea typeface="+mj-ea"/>
            </a:endParaRPr>
          </a:p>
          <a:p>
            <a:pPr algn="l">
              <a:lnSpc>
                <a:spcPct val="1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诗人对宇宙人生，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须入乎其内，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又须出乎其外。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  <a:buNone/>
            </a:pP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入乎其内，故能写之；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出乎其外，故能观之。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  <a:buNone/>
            </a:pP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入乎其内，故有生气；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出乎其外，故有高致。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150000"/>
              </a:lnSpc>
              <a:buNone/>
            </a:pP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  <p:pic>
        <p:nvPicPr>
          <p:cNvPr id="44" name="PA_图片 43"/>
          <p:cNvPicPr>
            <a:picLocks noChangeAspect="1"/>
          </p:cNvPicPr>
          <p:nvPr>
            <p:custDataLst>
              <p:tags r:id="rId16"/>
            </p:custDataLst>
          </p:nvPr>
        </p:nvPicPr>
        <p:blipFill rotWithShape="1">
          <a:blip r:embed="rId17" cstate="screen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l="62328"/>
          <a:stretch>
            <a:fillRect/>
          </a:stretch>
        </p:blipFill>
        <p:spPr>
          <a:xfrm rot="5400000" flipH="1">
            <a:off x="531548" y="957147"/>
            <a:ext cx="4593058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000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000"/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2000"/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000"/>
                                        <p:tgtEl>
                                          <p:spTgt spid="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2000"/>
                                        <p:tgtEl>
                                          <p:spTgt spid="4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Graphic spid="38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A_淘宝网chenying0907出品 7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255690" cy="6858000"/>
            <a:chOff x="-63690" y="0"/>
            <a:chExt cx="12255690" cy="6858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0" y="0"/>
              <a:ext cx="9144000" cy="6858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-63690" y="0"/>
              <a:ext cx="3111690" cy="6858000"/>
            </a:xfrm>
            <a:prstGeom prst="rect">
              <a:avLst/>
            </a:prstGeom>
          </p:spPr>
        </p:pic>
      </p:grpSp>
      <p:cxnSp>
        <p:nvCxnSpPr>
          <p:cNvPr id="10" name="PA_淘宝网chenying0907出品 9"/>
          <p:cNvCxnSpPr/>
          <p:nvPr>
            <p:custDataLst>
              <p:tags r:id="rId3"/>
            </p:custDataLst>
          </p:nvPr>
        </p:nvCxnSpPr>
        <p:spPr>
          <a:xfrm rot="5400000">
            <a:off x="3592039" y="1951685"/>
            <a:ext cx="0" cy="3960000"/>
          </a:xfrm>
          <a:prstGeom prst="line">
            <a:avLst/>
          </a:prstGeom>
          <a:ln w="12700">
            <a:solidFill>
              <a:srgbClr val="F0CC9A"/>
            </a:solidFill>
          </a:ln>
          <a:effectLst>
            <a:outerShdw blurRad="12700"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A_淘宝网chenying0907出品 18"/>
          <p:cNvSpPr txBox="1"/>
          <p:nvPr>
            <p:custDataLst>
              <p:tags r:id="rId4"/>
            </p:custDataLst>
          </p:nvPr>
        </p:nvSpPr>
        <p:spPr>
          <a:xfrm>
            <a:off x="1298051" y="348306"/>
            <a:ext cx="24180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80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rPr>
              <a:t>诗心</a:t>
            </a:r>
            <a:endParaRPr lang="zh-CN" altLang="en-US" sz="8800" dirty="0">
              <a:solidFill>
                <a:schemeClr val="tx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钟齐段宁行书" panose="02010800040101010101" pitchFamily="2" charset="-122"/>
              <a:ea typeface="钟齐段宁行书" panose="02010800040101010101" pitchFamily="2" charset="-122"/>
            </a:endParaRPr>
          </a:p>
        </p:txBody>
      </p:sp>
      <p:sp>
        <p:nvSpPr>
          <p:cNvPr id="20" name="PA_淘宝网chenying0907出品 19"/>
          <p:cNvSpPr txBox="1"/>
          <p:nvPr>
            <p:custDataLst>
              <p:tags r:id="rId5"/>
            </p:custDataLst>
          </p:nvPr>
        </p:nvSpPr>
        <p:spPr>
          <a:xfrm>
            <a:off x="4281170" y="1755140"/>
            <a:ext cx="13709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defRPr>
            </a:lvl1pPr>
          </a:lstStyle>
          <a:p>
            <a:pPr algn="l"/>
            <a:r>
              <a:rPr lang="zh-CN" altLang="en-US" sz="5400" dirty="0">
                <a:solidFill>
                  <a:srgbClr val="303B4A"/>
                </a:solidFill>
                <a:effectLst/>
              </a:rPr>
              <a:t>诗境</a:t>
            </a:r>
            <a:endParaRPr lang="zh-CN" altLang="en-US" sz="5400" dirty="0">
              <a:solidFill>
                <a:srgbClr val="303B4A"/>
              </a:solidFill>
              <a:effectLst/>
            </a:endParaRPr>
          </a:p>
        </p:txBody>
      </p:sp>
      <p:pic>
        <p:nvPicPr>
          <p:cNvPr id="25" name="PA_图片 24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 cstate="screen"/>
          <a:srcRect r="65089"/>
          <a:stretch>
            <a:fillRect/>
          </a:stretch>
        </p:blipFill>
        <p:spPr>
          <a:xfrm rot="5400000">
            <a:off x="1655208" y="2207475"/>
            <a:ext cx="4256419" cy="6857999"/>
          </a:xfrm>
          <a:custGeom>
            <a:avLst/>
            <a:gdLst>
              <a:gd name="connsiteX0" fmla="*/ 0 w 4256419"/>
              <a:gd name="connsiteY0" fmla="*/ 6857999 h 6857999"/>
              <a:gd name="connsiteX1" fmla="*/ 0 w 4256419"/>
              <a:gd name="connsiteY1" fmla="*/ 0 h 6857999"/>
              <a:gd name="connsiteX2" fmla="*/ 4256419 w 4256419"/>
              <a:gd name="connsiteY2" fmla="*/ 0 h 6857999"/>
              <a:gd name="connsiteX3" fmla="*/ 4256419 w 4256419"/>
              <a:gd name="connsiteY3" fmla="*/ 6857999 h 6857999"/>
              <a:gd name="connsiteX4" fmla="*/ 3022429 w 4256419"/>
              <a:gd name="connsiteY4" fmla="*/ 6857999 h 6857999"/>
              <a:gd name="connsiteX5" fmla="*/ 3026414 w 4256419"/>
              <a:gd name="connsiteY5" fmla="*/ 6852659 h 6857999"/>
              <a:gd name="connsiteX6" fmla="*/ 3070143 w 4256419"/>
              <a:gd name="connsiteY6" fmla="*/ 6776316 h 6857999"/>
              <a:gd name="connsiteX7" fmla="*/ 3083791 w 4256419"/>
              <a:gd name="connsiteY7" fmla="*/ 6735372 h 6857999"/>
              <a:gd name="connsiteX8" fmla="*/ 3097438 w 4256419"/>
              <a:gd name="connsiteY8" fmla="*/ 6476066 h 6857999"/>
              <a:gd name="connsiteX9" fmla="*/ 3083791 w 4256419"/>
              <a:gd name="connsiteY9" fmla="*/ 6435123 h 6857999"/>
              <a:gd name="connsiteX10" fmla="*/ 3070143 w 4256419"/>
              <a:gd name="connsiteY10" fmla="*/ 6380531 h 6857999"/>
              <a:gd name="connsiteX11" fmla="*/ 3042847 w 4256419"/>
              <a:gd name="connsiteY11" fmla="*/ 6339587 h 6857999"/>
              <a:gd name="connsiteX12" fmla="*/ 2974608 w 4256419"/>
              <a:gd name="connsiteY12" fmla="*/ 6216757 h 6857999"/>
              <a:gd name="connsiteX13" fmla="*/ 2933665 w 4256419"/>
              <a:gd name="connsiteY13" fmla="*/ 6162166 h 6857999"/>
              <a:gd name="connsiteX14" fmla="*/ 2892722 w 4256419"/>
              <a:gd name="connsiteY14" fmla="*/ 6134872 h 6857999"/>
              <a:gd name="connsiteX15" fmla="*/ 2797188 w 4256419"/>
              <a:gd name="connsiteY15" fmla="*/ 6066632 h 6857999"/>
              <a:gd name="connsiteX16" fmla="*/ 2769892 w 4256419"/>
              <a:gd name="connsiteY16" fmla="*/ 5493427 h 6857999"/>
              <a:gd name="connsiteX17" fmla="*/ 2756244 w 4256419"/>
              <a:gd name="connsiteY17" fmla="*/ 5452483 h 6857999"/>
              <a:gd name="connsiteX18" fmla="*/ 2701653 w 4256419"/>
              <a:gd name="connsiteY18" fmla="*/ 5329653 h 6857999"/>
              <a:gd name="connsiteX19" fmla="*/ 2660710 w 4256419"/>
              <a:gd name="connsiteY19" fmla="*/ 5302358 h 6857999"/>
              <a:gd name="connsiteX20" fmla="*/ 2524233 w 4256419"/>
              <a:gd name="connsiteY20" fmla="*/ 5288711 h 6857999"/>
              <a:gd name="connsiteX21" fmla="*/ 2510585 w 4256419"/>
              <a:gd name="connsiteY21" fmla="*/ 6394179 h 6857999"/>
              <a:gd name="connsiteX22" fmla="*/ 2592471 w 4256419"/>
              <a:gd name="connsiteY22" fmla="*/ 6448770 h 6857999"/>
              <a:gd name="connsiteX23" fmla="*/ 2578823 w 4256419"/>
              <a:gd name="connsiteY23" fmla="*/ 6762669 h 6857999"/>
              <a:gd name="connsiteX24" fmla="*/ 2560798 w 4256419"/>
              <a:gd name="connsiteY24" fmla="*/ 6839777 h 6857999"/>
              <a:gd name="connsiteX25" fmla="*/ 2555532 w 4256419"/>
              <a:gd name="connsiteY2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256419" h="6857999">
                <a:moveTo>
                  <a:pt x="0" y="6857999"/>
                </a:moveTo>
                <a:lnTo>
                  <a:pt x="0" y="0"/>
                </a:lnTo>
                <a:lnTo>
                  <a:pt x="4256419" y="0"/>
                </a:lnTo>
                <a:lnTo>
                  <a:pt x="4256419" y="6857999"/>
                </a:lnTo>
                <a:lnTo>
                  <a:pt x="3022429" y="6857999"/>
                </a:lnTo>
                <a:lnTo>
                  <a:pt x="3026414" y="6852659"/>
                </a:lnTo>
                <a:cubicBezTo>
                  <a:pt x="3045070" y="6828715"/>
                  <a:pt x="3049533" y="6824408"/>
                  <a:pt x="3070143" y="6776316"/>
                </a:cubicBezTo>
                <a:cubicBezTo>
                  <a:pt x="3075810" y="6763094"/>
                  <a:pt x="3082489" y="6749700"/>
                  <a:pt x="3083791" y="6735372"/>
                </a:cubicBezTo>
                <a:cubicBezTo>
                  <a:pt x="3091627" y="6649173"/>
                  <a:pt x="3092889" y="6562501"/>
                  <a:pt x="3097438" y="6476066"/>
                </a:cubicBezTo>
                <a:cubicBezTo>
                  <a:pt x="3092889" y="6462418"/>
                  <a:pt x="3087743" y="6448955"/>
                  <a:pt x="3083791" y="6435123"/>
                </a:cubicBezTo>
                <a:cubicBezTo>
                  <a:pt x="3078638" y="6417087"/>
                  <a:pt x="3077532" y="6397772"/>
                  <a:pt x="3070143" y="6380531"/>
                </a:cubicBezTo>
                <a:cubicBezTo>
                  <a:pt x="3063682" y="6365455"/>
                  <a:pt x="3051946" y="6353236"/>
                  <a:pt x="3042847" y="6339587"/>
                </a:cubicBezTo>
                <a:cubicBezTo>
                  <a:pt x="3020073" y="6271263"/>
                  <a:pt x="3034336" y="6302084"/>
                  <a:pt x="2974608" y="6216757"/>
                </a:cubicBezTo>
                <a:cubicBezTo>
                  <a:pt x="2961564" y="6198123"/>
                  <a:pt x="2949749" y="6178251"/>
                  <a:pt x="2933665" y="6162166"/>
                </a:cubicBezTo>
                <a:cubicBezTo>
                  <a:pt x="2922067" y="6150569"/>
                  <a:pt x="2906069" y="6144406"/>
                  <a:pt x="2892722" y="6134872"/>
                </a:cubicBezTo>
                <a:cubicBezTo>
                  <a:pt x="2774198" y="6050212"/>
                  <a:pt x="2893697" y="6130973"/>
                  <a:pt x="2797188" y="6066632"/>
                </a:cubicBezTo>
                <a:cubicBezTo>
                  <a:pt x="2783171" y="5519989"/>
                  <a:pt x="2839665" y="5702741"/>
                  <a:pt x="2769892" y="5493427"/>
                </a:cubicBezTo>
                <a:lnTo>
                  <a:pt x="2756244" y="5452483"/>
                </a:lnTo>
                <a:cubicBezTo>
                  <a:pt x="2742729" y="5411937"/>
                  <a:pt x="2734096" y="5362096"/>
                  <a:pt x="2701653" y="5329653"/>
                </a:cubicBezTo>
                <a:cubicBezTo>
                  <a:pt x="2690055" y="5318056"/>
                  <a:pt x="2676693" y="5306046"/>
                  <a:pt x="2660710" y="5302358"/>
                </a:cubicBezTo>
                <a:cubicBezTo>
                  <a:pt x="2616162" y="5292077"/>
                  <a:pt x="2530461" y="5243417"/>
                  <a:pt x="2524233" y="5288711"/>
                </a:cubicBezTo>
                <a:cubicBezTo>
                  <a:pt x="2474033" y="5653793"/>
                  <a:pt x="2515134" y="6025689"/>
                  <a:pt x="2510585" y="6394179"/>
                </a:cubicBezTo>
                <a:cubicBezTo>
                  <a:pt x="2510585" y="6394179"/>
                  <a:pt x="2583286" y="6417277"/>
                  <a:pt x="2592471" y="6448770"/>
                </a:cubicBezTo>
                <a:cubicBezTo>
                  <a:pt x="2655580" y="6665146"/>
                  <a:pt x="2647894" y="6659065"/>
                  <a:pt x="2578823" y="6762669"/>
                </a:cubicBezTo>
                <a:cubicBezTo>
                  <a:pt x="2578823" y="6762669"/>
                  <a:pt x="2570143" y="6804065"/>
                  <a:pt x="2560798" y="6839777"/>
                </a:cubicBezTo>
                <a:lnTo>
                  <a:pt x="2555532" y="6857999"/>
                </a:lnTo>
                <a:close/>
              </a:path>
            </a:pathLst>
          </a:custGeom>
          <a:effectLst>
            <a:outerShdw blurRad="50800" dist="50800" dir="2700000" algn="tl" rotWithShape="0">
              <a:schemeClr val="tx1">
                <a:lumMod val="50000"/>
                <a:lumOff val="50000"/>
                <a:alpha val="49000"/>
              </a:schemeClr>
            </a:outerShdw>
          </a:effectLst>
        </p:spPr>
      </p:pic>
      <p:pic>
        <p:nvPicPr>
          <p:cNvPr id="21" name="PA_图片 20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 cstate="screen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l="62328"/>
          <a:stretch>
            <a:fillRect/>
          </a:stretch>
        </p:blipFill>
        <p:spPr>
          <a:xfrm>
            <a:off x="7662632" y="0"/>
            <a:ext cx="4593058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PA_图片 25"/>
          <p:cNvPicPr>
            <a:picLocks noChangeAspect="1"/>
          </p:cNvPicPr>
          <p:nvPr>
            <p:custDataLst>
              <p:tags r:id="rId11"/>
            </p:custDataLst>
          </p:nvPr>
        </p:nvPicPr>
        <p:blipFill rotWithShape="1">
          <a:blip r:embed="rId12" cstate="screen"/>
          <a:srcRect r="78994"/>
          <a:stretch>
            <a:fillRect/>
          </a:stretch>
        </p:blipFill>
        <p:spPr>
          <a:xfrm>
            <a:off x="785783" y="3508503"/>
            <a:ext cx="512582" cy="2088000"/>
          </a:xfrm>
          <a:prstGeom prst="rect">
            <a:avLst/>
          </a:prstGeom>
        </p:spPr>
      </p:pic>
      <p:pic>
        <p:nvPicPr>
          <p:cNvPr id="2" name="yuyu08">
            <a:hlinkClick r:id="" action="ppaction://media"/>
          </p:cNvPr>
          <p:cNvPicPr>
            <a:picLocks noChangeAspect="1"/>
          </p:cNvPicPr>
          <p:nvPr>
            <a:audioFile r:link="rId13"/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-879344" y="5916543"/>
            <a:ext cx="609600" cy="609600"/>
          </a:xfrm>
          <a:prstGeom prst="rect">
            <a:avLst/>
          </a:prstGeom>
        </p:spPr>
      </p:pic>
      <p:sp>
        <p:nvSpPr>
          <p:cNvPr id="3" name="PA_淘宝网chenying0907出品 18"/>
          <p:cNvSpPr txBox="1"/>
          <p:nvPr>
            <p:custDataLst>
              <p:tags r:id="rId16"/>
            </p:custDataLst>
          </p:nvPr>
        </p:nvSpPr>
        <p:spPr>
          <a:xfrm>
            <a:off x="3111611" y="1670376"/>
            <a:ext cx="8686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540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rPr>
              <a:t>与</a:t>
            </a:r>
            <a:endParaRPr lang="zh-CN" altLang="en-US" sz="5400" dirty="0">
              <a:solidFill>
                <a:schemeClr val="tx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钟齐段宁行书" panose="02010800040101010101" pitchFamily="2" charset="-122"/>
              <a:ea typeface="钟齐段宁行书" panose="020108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15315" y="4107815"/>
            <a:ext cx="68065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行楷" panose="02010800040101010101" charset="-122"/>
                <a:ea typeface="华文行楷" panose="02010800040101010101" charset="-122"/>
              </a:rPr>
              <a:t>            ——</a:t>
            </a:r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行楷" panose="02010800040101010101" charset="-122"/>
                <a:ea typeface="华文行楷" panose="02010800040101010101" charset="-122"/>
              </a:rPr>
              <a:t>入乎其内  出乎其外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326640" y="-11175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9459" name="Rectangle 3"/>
          <p:cNvSpPr>
            <a:spLocks noGrp="1" noRot="1"/>
          </p:cNvSpPr>
          <p:nvPr>
            <p:ph sz="half" idx="1"/>
          </p:nvPr>
        </p:nvSpPr>
        <p:spPr>
          <a:xfrm>
            <a:off x="200660" y="603250"/>
            <a:ext cx="2825750" cy="5470525"/>
          </a:xfrm>
          <a:noFill/>
          <a:ln>
            <a:miter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lvl="0">
              <a:defRPr sz="2800" kern="1200"/>
            </a:lvl1pPr>
            <a:lvl2pPr lvl="1">
              <a:defRPr sz="2400" kern="1200"/>
            </a:lvl2pPr>
            <a:lvl3pPr lvl="2">
              <a:defRPr sz="2000" kern="1200"/>
            </a:lvl3pPr>
            <a:lvl4pPr lvl="3">
              <a:defRPr sz="1800" kern="1200"/>
            </a:lvl4pPr>
            <a:lvl5pPr lvl="4">
              <a:defRPr sz="1800" kern="1200"/>
            </a:lvl5pPr>
          </a:lstStyle>
          <a:p>
            <a:pPr marL="0" lvl="0" algn="ctr" eaLnBrk="1" fontAlgn="base" hangingPunct="1">
              <a:buNone/>
            </a:pPr>
            <a:r>
              <a:rPr lang="zh-CN" altLang="en-US" sz="3600" strike="noStrike" noProof="1" dirty="0">
                <a:effectLst/>
                <a:latin typeface="方正行楷简体" panose="02010601030101010101" charset="-122"/>
                <a:ea typeface="方正行楷简体" panose="02010601030101010101" charset="-122"/>
              </a:rPr>
              <a:t>题菊花</a:t>
            </a:r>
            <a:endParaRPr lang="zh-CN" altLang="en-US" sz="2400" strike="noStrike" noProof="1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lvl="0" algn="l" eaLnBrk="1" fontAlgn="base" hangingPunct="1">
              <a:buNone/>
            </a:pPr>
            <a:endParaRPr lang="zh-CN" altLang="en-US" sz="2400" strike="noStrike" noProof="1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lvl="0" algn="ctr" eaLnBrk="1" fontAlgn="base" hangingPunct="1">
              <a:buNone/>
            </a:pPr>
            <a:r>
              <a:rPr lang="zh-CN" altLang="en-US" sz="2400" strike="noStrike" noProof="1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飒飒西风满院栽，</a:t>
            </a:r>
            <a:endParaRPr lang="zh-CN" altLang="en-US" sz="2400" strike="noStrike" noProof="1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marL="0" lvl="0" algn="ctr" eaLnBrk="1" fontAlgn="base" hangingPunct="1">
              <a:buNone/>
            </a:pPr>
            <a:endParaRPr lang="zh-CN" altLang="en-US" sz="2400" strike="noStrike" noProof="1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marL="0" lvl="0" algn="ctr" eaLnBrk="1" fontAlgn="base" hangingPunct="1">
              <a:buNone/>
            </a:pP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蕊寒香冷蝶难来。</a:t>
            </a:r>
            <a:b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</a:b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　　</a:t>
            </a:r>
            <a:endParaRPr lang="zh-CN" altLang="en-US" sz="2400" strike="noStrike" noProof="1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marL="0" lvl="0" algn="ctr" eaLnBrk="1" fontAlgn="base" hangingPunct="1">
              <a:buNone/>
            </a:pPr>
            <a:r>
              <a:rPr lang="zh-CN" altLang="en-US" sz="2400" strike="noStrike" noProof="1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他年我若为青帝， </a:t>
            </a:r>
            <a:endParaRPr lang="zh-CN" altLang="en-US" sz="2400" strike="noStrike" noProof="1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marL="0" lvl="0" algn="ctr" eaLnBrk="1" fontAlgn="base" hangingPunct="1">
              <a:buNone/>
            </a:pPr>
            <a:endParaRPr lang="zh-CN" altLang="en-US" sz="2400" strike="noStrike" noProof="1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marL="0" lvl="0" algn="ctr" eaLnBrk="1" fontAlgn="base" hangingPunct="1">
              <a:buNone/>
            </a:pPr>
            <a:r>
              <a:rPr lang="zh-CN" altLang="en-US" sz="2400" strike="noStrike" noProof="1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报与桃花一处开。</a:t>
            </a:r>
            <a:br>
              <a:rPr lang="zh-CN" altLang="en-US" b="1" dirty="0">
                <a:solidFill>
                  <a:srgbClr val="FF66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楷体" panose="02010609060101010101" charset="-122"/>
                <a:ea typeface="楷体" panose="02010609060101010101" charset="-122"/>
                <a:cs typeface="+mn-ea"/>
              </a:rPr>
            </a:br>
            <a:endParaRPr lang="zh-CN" altLang="en-US" b="1" strike="noStrike" noProof="1" dirty="0">
              <a:solidFill>
                <a:srgbClr val="FF6600"/>
              </a:solidFill>
              <a:effectLst>
                <a:outerShdw blurRad="38100" dist="38100" dir="2700000">
                  <a:srgbClr val="C0C0C0"/>
                </a:outerShdw>
              </a:effectLst>
              <a:latin typeface="楷体" panose="02010609060101010101" charset="-122"/>
              <a:ea typeface="楷体" panose="02010609060101010101" charset="-122"/>
              <a:cs typeface="+mn-ea"/>
            </a:endParaRPr>
          </a:p>
        </p:txBody>
      </p:sp>
      <p:sp>
        <p:nvSpPr>
          <p:cNvPr id="3" name="Rectangle 3"/>
          <p:cNvSpPr>
            <a:spLocks noGrp="1" noRot="1"/>
          </p:cNvSpPr>
          <p:nvPr/>
        </p:nvSpPr>
        <p:spPr>
          <a:xfrm>
            <a:off x="7959090" y="825500"/>
            <a:ext cx="2825750" cy="524827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/>
          <a:p>
            <a:pPr indent="-342900" algn="ctr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</a:rPr>
              <a:t>不第后题菊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indent="-342900" algn="ctr">
              <a:spcBef>
                <a:spcPct val="20000"/>
              </a:spcBef>
            </a:pP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indent="-342900" algn="ctr">
              <a:spcBef>
                <a:spcPct val="20000"/>
              </a:spcBef>
            </a:pP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待到秋来九月八，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indent="-342900" algn="ctr">
              <a:spcBef>
                <a:spcPct val="20000"/>
              </a:spcBef>
            </a:pP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indent="-342900" algn="ctr">
              <a:spcBef>
                <a:spcPct val="20000"/>
              </a:spcBef>
            </a:pP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我花开后百花杀。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indent="-342900" algn="ctr">
              <a:spcBef>
                <a:spcPct val="20000"/>
              </a:spcBef>
            </a:pP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indent="-342900" algn="ctr">
              <a:spcBef>
                <a:spcPct val="20000"/>
              </a:spcBef>
            </a:pP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冲天香阵透长安，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indent="-342900" algn="ctr">
              <a:spcBef>
                <a:spcPct val="20000"/>
              </a:spcBef>
            </a:pP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indent="-342900" algn="ctr">
              <a:spcBef>
                <a:spcPct val="20000"/>
              </a:spcBef>
            </a:pP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满城尽带黄金甲。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indent="-342900"/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indent="-342900"/>
            <a:endParaRPr lang="zh-CN" altLang="en-US" sz="2800">
              <a:latin typeface="楷体_GB2312" panose="02010609030101010101" pitchFamily="1" charset="-122"/>
              <a:ea typeface="楷体_GB2312" panose="02010609030101010101" pitchFamily="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00425" y="1207770"/>
            <a:ext cx="4018915" cy="4079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4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9" grpId="0" build="p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74597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8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3"/>
            </p:custDataLst>
          </p:nvPr>
        </p:nvSpPr>
        <p:spPr>
          <a:xfrm>
            <a:off x="626427" y="247601"/>
            <a:ext cx="2011680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</a:rPr>
              <a:t>诗鬼李贺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grpSp>
        <p:nvGrpSpPr>
          <p:cNvPr id="23" name="PA_淘宝网chenying0907出品 22"/>
          <p:cNvGrpSpPr/>
          <p:nvPr>
            <p:custDataLst>
              <p:tags r:id="rId14"/>
            </p:custDataLst>
          </p:nvPr>
        </p:nvGrpSpPr>
        <p:grpSpPr>
          <a:xfrm>
            <a:off x="426112" y="841896"/>
            <a:ext cx="6992660" cy="4593058"/>
            <a:chOff x="2377299" y="674290"/>
            <a:chExt cx="6992660" cy="4593058"/>
          </a:xfrm>
        </p:grpSpPr>
        <p:graphicFrame>
          <p:nvGraphicFramePr>
            <p:cNvPr id="8" name="图表 7"/>
            <p:cNvGraphicFramePr/>
            <p:nvPr/>
          </p:nvGraphicFramePr>
          <p:xfrm>
            <a:off x="2377299" y="1030468"/>
            <a:ext cx="6604000" cy="419523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"/>
            </a:graphicData>
          </a:graphic>
        </p:graphicFrame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15" cstate="screen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rightnessContrast contrast="-5000"/>
                      </a14:imgEffect>
                    </a14:imgLayer>
                  </a14:imgProps>
                </a:ext>
              </a:extLst>
            </a:blip>
            <a:srcRect l="62328"/>
            <a:stretch>
              <a:fillRect/>
            </a:stretch>
          </p:blipFill>
          <p:spPr>
            <a:xfrm rot="16200000">
              <a:off x="3644430" y="-458181"/>
              <a:ext cx="4593058" cy="6858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7" name="PA_淘宝网chenying0907出品 26"/>
          <p:cNvSpPr txBox="1"/>
          <p:nvPr>
            <p:custDataLst>
              <p:tags r:id="rId17"/>
            </p:custDataLst>
          </p:nvPr>
        </p:nvSpPr>
        <p:spPr>
          <a:xfrm rot="16200000">
            <a:off x="7666990" y="-35560"/>
            <a:ext cx="3284220" cy="57518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幽兰露，幽兰露，如啼眼，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无物结同心，烟花不堪剪。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草如茵，松如盖，风为裳，水为佩。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油壁车，夕相待。冷翠烛，劳光彩。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西陵下，风吹雨。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20000"/>
              </a:lnSpc>
            </a:pP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                                ——《苏小小墓》</a:t>
            </a:r>
            <a:endParaRPr lang="zh-CN" altLang="en-US" sz="24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  <p:pic>
        <p:nvPicPr>
          <p:cNvPr id="30" name="PA_图片 29"/>
          <p:cNvPicPr>
            <a:picLocks noChangeAspect="1"/>
          </p:cNvPicPr>
          <p:nvPr>
            <p:custDataLst>
              <p:tags r:id="rId18"/>
            </p:custDataLst>
          </p:nvPr>
        </p:nvPicPr>
        <p:blipFill rotWithShape="1">
          <a:blip r:embed="rId19" cstate="screen"/>
          <a:srcRect r="78994"/>
          <a:stretch>
            <a:fillRect/>
          </a:stretch>
        </p:blipFill>
        <p:spPr>
          <a:xfrm>
            <a:off x="10306286" y="3246030"/>
            <a:ext cx="512582" cy="208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95275" y="1193800"/>
            <a:ext cx="5153025" cy="37839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339103" y="3306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427" y="247601"/>
            <a:ext cx="2926080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</a:rPr>
              <a:t>沁园春·长沙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8405" y="1891136"/>
            <a:ext cx="4719331" cy="5400000"/>
          </a:xfrm>
          <a:prstGeom prst="rect">
            <a:avLst/>
          </a:prstGeom>
        </p:spPr>
      </p:pic>
      <p:sp>
        <p:nvSpPr>
          <p:cNvPr id="3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3638550" y="988695"/>
            <a:ext cx="7107555" cy="41306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看万山红遍，层林尽染；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漫江碧透，百舸(gě）争流。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鹰击长空，鱼翔浅底，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万类霜天竞自由。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怅寥廓(chàng liáo kuò），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 问苍茫大地，谁主沉浮？……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指点江山，激扬文字，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粪土当年万户侯……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A_淘宝网chenying0907出品 7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255690" cy="6858000"/>
            <a:chOff x="-63690" y="0"/>
            <a:chExt cx="12255690" cy="6858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0" y="0"/>
              <a:ext cx="9144000" cy="6858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-63690" y="0"/>
              <a:ext cx="3111690" cy="6858000"/>
            </a:xfrm>
            <a:prstGeom prst="rect">
              <a:avLst/>
            </a:prstGeom>
          </p:spPr>
        </p:pic>
      </p:grpSp>
      <p:sp>
        <p:nvSpPr>
          <p:cNvPr id="20" name="PA_淘宝网chenying0907出品 19"/>
          <p:cNvSpPr txBox="1"/>
          <p:nvPr>
            <p:custDataLst>
              <p:tags r:id="rId3"/>
            </p:custDataLst>
          </p:nvPr>
        </p:nvSpPr>
        <p:spPr>
          <a:xfrm>
            <a:off x="242665" y="210998"/>
            <a:ext cx="2011680" cy="6451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defRPr>
            </a:lvl1pPr>
          </a:lstStyle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</a:rPr>
              <a:t>诗的语言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21" name="PA_图片 20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l="62328"/>
          <a:stretch>
            <a:fillRect/>
          </a:stretch>
        </p:blipFill>
        <p:spPr>
          <a:xfrm>
            <a:off x="7662632" y="0"/>
            <a:ext cx="4593058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A_图片 14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8" cstate="screen"/>
          <a:srcRect r="78994"/>
          <a:stretch>
            <a:fillRect/>
          </a:stretch>
        </p:blipFill>
        <p:spPr>
          <a:xfrm>
            <a:off x="5237315" y="4111296"/>
            <a:ext cx="512582" cy="208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10590" y="1604645"/>
            <a:ext cx="6666230" cy="35242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一寸光阴一寸金，寸金难买寸光阴。</a:t>
            </a:r>
            <a:endParaRPr lang="zh-CN" altLang="en-US" sz="2400" noProof="1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noProof="1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可奈春光似水声，迢迢去不停。——秦观</a:t>
            </a:r>
            <a:endParaRPr lang="zh-CN" altLang="en-US" sz="2400" noProof="1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noProof="1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一片飞花减却春，风飘万点正愁人。——杜甫</a:t>
            </a:r>
            <a:endParaRPr lang="zh-CN" altLang="en-US" sz="2400" noProof="1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Char char="Ø"/>
            </a:pPr>
            <a:endParaRPr lang="zh-CN" altLang="en-US" sz="2400" noProof="1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飞红万点愁如海——秦观</a:t>
            </a: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427" y="247601"/>
            <a:ext cx="1097280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</a:rPr>
              <a:t>动静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10" name="PA_图片 9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5520" y="24441"/>
            <a:ext cx="4847897" cy="6858000"/>
          </a:xfrm>
          <a:prstGeom prst="rect">
            <a:avLst/>
          </a:prstGeom>
        </p:spPr>
      </p:pic>
      <p:sp>
        <p:nvSpPr>
          <p:cNvPr id="19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3511904" y="961137"/>
            <a:ext cx="7107555" cy="433165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>
              <a:lnSpc>
                <a:spcPct val="2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黄四娘家花满蹊，千朵万朵压枝低。 　　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2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留连戏蝶时时舞，自在娇莺恰恰啼。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250000"/>
              </a:lnSpc>
              <a:buNone/>
            </a:pP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2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明月松间照，清泉石上流。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2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竹喧归浣女，莲动下渔舟。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250000"/>
              </a:lnSpc>
              <a:buNone/>
            </a:pP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2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蝉噪林愈静，鸟鸣山更幽。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250000"/>
              </a:lnSpc>
              <a:buNone/>
            </a:pP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 algn="l">
              <a:lnSpc>
                <a:spcPct val="250000"/>
              </a:lnSpc>
              <a:buNone/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狗吠深巷中，鸡鸣桑树巅</a:t>
            </a:r>
            <a:r>
              <a:rPr lang="zh-CN" altLang="en-US" spc="600" dirty="0">
                <a:latin typeface="+mj-ea"/>
                <a:ea typeface="+mj-ea"/>
              </a:rPr>
              <a:t>。</a:t>
            </a:r>
            <a:endParaRPr lang="zh-CN" altLang="en-US" spc="600" dirty="0"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0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20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20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000"/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427" y="247601"/>
            <a:ext cx="1097280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点化</a:t>
            </a:r>
            <a:endParaRPr lang="zh-CN" altLang="en-US" sz="5400" dirty="0">
              <a:latin typeface="方正铁筋隶书简体" panose="03000509000000000000" pitchFamily="65" charset="-122"/>
              <a:ea typeface="方正铁筋隶书简体" panose="03000509000000000000" pitchFamily="65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02" y="2441859"/>
            <a:ext cx="3131164" cy="4428000"/>
          </a:xfrm>
          <a:prstGeom prst="rect">
            <a:avLst/>
          </a:prstGeom>
        </p:spPr>
      </p:pic>
      <p:sp>
        <p:nvSpPr>
          <p:cNvPr id="3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3655695" y="1056640"/>
            <a:ext cx="7877175" cy="41306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红杏枝头春意闹。      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云破月来华弄影。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春风又绿江南岸。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知否，知否，应知绿肥红瘦。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鸟宿池边树，僧敲月下门。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池塘生春草，园柳变鸣禽。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才下眉头，却上心头。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荷风送香气，竹露滴清响。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山抹微云，天粘衰草。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云霞出海曙，梅柳渡江春。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2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A_淘宝网chenying0907出品 7"/>
          <p:cNvGrpSpPr/>
          <p:nvPr>
            <p:custDataLst>
              <p:tags r:id="rId1"/>
            </p:custDataLst>
          </p:nvPr>
        </p:nvGrpSpPr>
        <p:grpSpPr>
          <a:xfrm>
            <a:off x="0" y="0"/>
            <a:ext cx="12255690" cy="6858000"/>
            <a:chOff x="-63690" y="0"/>
            <a:chExt cx="12255690" cy="6858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0" y="0"/>
              <a:ext cx="9144000" cy="6858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-63690" y="0"/>
              <a:ext cx="3111690" cy="6858000"/>
            </a:xfrm>
            <a:prstGeom prst="rect">
              <a:avLst/>
            </a:prstGeom>
          </p:spPr>
        </p:pic>
      </p:grpSp>
      <p:sp>
        <p:nvSpPr>
          <p:cNvPr id="20" name="PA_淘宝网chenying0907出品 19"/>
          <p:cNvSpPr txBox="1"/>
          <p:nvPr>
            <p:custDataLst>
              <p:tags r:id="rId3"/>
            </p:custDataLst>
          </p:nvPr>
        </p:nvSpPr>
        <p:spPr>
          <a:xfrm>
            <a:off x="242665" y="210998"/>
            <a:ext cx="2011680" cy="6451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tx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钟齐段宁行书" panose="02010800040101010101" pitchFamily="2" charset="-122"/>
                <a:ea typeface="钟齐段宁行书" panose="02010800040101010101" pitchFamily="2" charset="-122"/>
              </a:defRPr>
            </a:lvl1pPr>
          </a:lstStyle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</a:rPr>
              <a:t>诗的语言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21" name="PA_图片 20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 l="62328"/>
          <a:stretch>
            <a:fillRect/>
          </a:stretch>
        </p:blipFill>
        <p:spPr>
          <a:xfrm>
            <a:off x="7662632" y="0"/>
            <a:ext cx="4593058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A_图片 14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8" cstate="screen"/>
          <a:srcRect r="78994"/>
          <a:stretch>
            <a:fillRect/>
          </a:stretch>
        </p:blipFill>
        <p:spPr>
          <a:xfrm>
            <a:off x="5237315" y="4111296"/>
            <a:ext cx="512582" cy="208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29920" y="1487170"/>
            <a:ext cx="8117205" cy="3599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defTabSz="914400">
              <a:lnSpc>
                <a:spcPct val="5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花开花落飞满天。——红楼梦</a:t>
            </a: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5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5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流水落花春去也，天上人间。</a:t>
            </a:r>
            <a:r>
              <a:rPr lang="en-US" altLang="zh-CN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李煜</a:t>
            </a: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5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5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青青园中葵，朝露待日</a:t>
            </a: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晞</a:t>
            </a: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。阳春布德泽，万物生光辉。</a:t>
            </a: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5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常恐秋节至，</a:t>
            </a:r>
            <a:r>
              <a:rPr lang="zh-CN" altLang="en-US" sz="2400" dirty="0">
                <a:solidFill>
                  <a:schemeClr val="tx1"/>
                </a:solidFill>
                <a:latin typeface="隶书" panose="02010509060101010101" charset="-122"/>
                <a:ea typeface="隶书" panose="02010509060101010101" charset="-122"/>
                <a:sym typeface="Arial" panose="020B0604020202020204" pitchFamily="34" charset="0"/>
              </a:rPr>
              <a:t>焜</a:t>
            </a: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黄华叶衰。百川东到海，何时复西归？</a:t>
            </a: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5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                                       </a:t>
            </a:r>
            <a:r>
              <a:rPr lang="en-US" altLang="zh-CN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《长歌行》</a:t>
            </a: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5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5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子立于川上</a:t>
            </a: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，</a:t>
            </a: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逝者如斯夫，不舍昼夜。</a:t>
            </a:r>
            <a:r>
              <a:rPr lang="zh-CN" altLang="en-US" sz="2400" dirty="0"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——《论语》</a:t>
            </a: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5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                         </a:t>
            </a: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-1016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4008755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</a:rPr>
              <a:t>诗与生命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02" y="2441859"/>
            <a:ext cx="3131164" cy="442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63340" y="1359535"/>
            <a:ext cx="6666230" cy="24904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pitchFamily="34" charset="0"/>
              </a:rPr>
              <a:t>在心为志，发言为诗，情动于中而形于言。</a:t>
            </a:r>
            <a:endParaRPr lang="zh-CN" altLang="en-US" sz="2400" dirty="0">
              <a:solidFill>
                <a:schemeClr val="tx1"/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dirty="0">
              <a:solidFill>
                <a:schemeClr val="tx1"/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pitchFamily="34" charset="0"/>
              </a:rPr>
              <a:t>感天地，动鬼神，莫尚于诗也。</a:t>
            </a:r>
            <a:endParaRPr lang="zh-CN" altLang="en-US" sz="2400" dirty="0">
              <a:solidFill>
                <a:schemeClr val="tx1"/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dirty="0">
              <a:solidFill>
                <a:schemeClr val="tx1"/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pitchFamily="34" charset="0"/>
              </a:rPr>
              <a:t>                        </a:t>
            </a:r>
            <a:r>
              <a:rPr lang="en-US" altLang="zh-CN" sz="2400" dirty="0">
                <a:solidFill>
                  <a:schemeClr val="tx1"/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pitchFamily="34" charset="0"/>
              </a:rPr>
              <a:t>——</a:t>
            </a:r>
            <a:r>
              <a:rPr lang="zh-CN" altLang="en-US" sz="2400" dirty="0">
                <a:solidFill>
                  <a:schemeClr val="tx1"/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pitchFamily="34" charset="0"/>
              </a:rPr>
              <a:t>《毛诗大序》</a:t>
            </a:r>
            <a:endParaRPr lang="zh-CN" altLang="en-US" sz="2400" dirty="0">
              <a:solidFill>
                <a:schemeClr val="tx1"/>
              </a:solidFill>
              <a:latin typeface="华文行楷" panose="02010800040101010101" charset="-122"/>
              <a:ea typeface="华文行楷" panose="02010800040101010101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339103" y="3306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6193790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联类无穷，流连万象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8405" y="1891136"/>
            <a:ext cx="4719331" cy="5400000"/>
          </a:xfrm>
          <a:prstGeom prst="rect">
            <a:avLst/>
          </a:prstGeom>
        </p:spPr>
      </p:pic>
      <p:sp>
        <p:nvSpPr>
          <p:cNvPr id="19" name="PA_淘宝网chenying0907出品 18"/>
          <p:cNvSpPr txBox="1"/>
          <p:nvPr>
            <p:custDataLst>
              <p:tags r:id="rId17"/>
            </p:custDataLst>
          </p:nvPr>
        </p:nvSpPr>
        <p:spPr>
          <a:xfrm>
            <a:off x="3405505" y="1604010"/>
            <a:ext cx="3414395" cy="41306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是以诗人感物，联类不穷。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流连万象之际，沉吟视听之区。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写气图貌，既随物以宛转，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属彩附声，亦与心而徘徊。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古隶简体" panose="03000509000000000000" pitchFamily="65" charset="-122"/>
                <a:ea typeface="方正古隶简体" panose="03000509000000000000" pitchFamily="65" charset="-122"/>
              </a:rPr>
              <a:t>——刘勰《文心雕龙·物色》</a:t>
            </a: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方正古隶简体" panose="03000509000000000000" pitchFamily="65" charset="-122"/>
              <a:ea typeface="方正古隶简体" panose="03000509000000000000" pitchFamily="65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5" name="PA_图片 24"/>
          <p:cNvPicPr>
            <a:picLocks noChangeAspect="1"/>
          </p:cNvPicPr>
          <p:nvPr>
            <p:custDataLst>
              <p:tags r:id="rId18"/>
            </p:custDataLst>
          </p:nvPr>
        </p:nvPicPr>
        <p:blipFill rotWithShape="1">
          <a:blip r:embed="rId19" cstate="screen"/>
          <a:srcRect r="65089"/>
          <a:stretch>
            <a:fillRect/>
          </a:stretch>
        </p:blipFill>
        <p:spPr>
          <a:xfrm rot="5400000">
            <a:off x="7916308" y="-670345"/>
            <a:ext cx="4256419" cy="6857999"/>
          </a:xfrm>
          <a:custGeom>
            <a:avLst/>
            <a:gdLst>
              <a:gd name="connsiteX0" fmla="*/ 0 w 4256419"/>
              <a:gd name="connsiteY0" fmla="*/ 6857999 h 6857999"/>
              <a:gd name="connsiteX1" fmla="*/ 0 w 4256419"/>
              <a:gd name="connsiteY1" fmla="*/ 0 h 6857999"/>
              <a:gd name="connsiteX2" fmla="*/ 4256419 w 4256419"/>
              <a:gd name="connsiteY2" fmla="*/ 0 h 6857999"/>
              <a:gd name="connsiteX3" fmla="*/ 4256419 w 4256419"/>
              <a:gd name="connsiteY3" fmla="*/ 6857999 h 6857999"/>
              <a:gd name="connsiteX4" fmla="*/ 3022429 w 4256419"/>
              <a:gd name="connsiteY4" fmla="*/ 6857999 h 6857999"/>
              <a:gd name="connsiteX5" fmla="*/ 3026414 w 4256419"/>
              <a:gd name="connsiteY5" fmla="*/ 6852659 h 6857999"/>
              <a:gd name="connsiteX6" fmla="*/ 3070143 w 4256419"/>
              <a:gd name="connsiteY6" fmla="*/ 6776316 h 6857999"/>
              <a:gd name="connsiteX7" fmla="*/ 3083791 w 4256419"/>
              <a:gd name="connsiteY7" fmla="*/ 6735372 h 6857999"/>
              <a:gd name="connsiteX8" fmla="*/ 3097438 w 4256419"/>
              <a:gd name="connsiteY8" fmla="*/ 6476066 h 6857999"/>
              <a:gd name="connsiteX9" fmla="*/ 3083791 w 4256419"/>
              <a:gd name="connsiteY9" fmla="*/ 6435123 h 6857999"/>
              <a:gd name="connsiteX10" fmla="*/ 3070143 w 4256419"/>
              <a:gd name="connsiteY10" fmla="*/ 6380531 h 6857999"/>
              <a:gd name="connsiteX11" fmla="*/ 3042847 w 4256419"/>
              <a:gd name="connsiteY11" fmla="*/ 6339587 h 6857999"/>
              <a:gd name="connsiteX12" fmla="*/ 2974608 w 4256419"/>
              <a:gd name="connsiteY12" fmla="*/ 6216757 h 6857999"/>
              <a:gd name="connsiteX13" fmla="*/ 2933665 w 4256419"/>
              <a:gd name="connsiteY13" fmla="*/ 6162166 h 6857999"/>
              <a:gd name="connsiteX14" fmla="*/ 2892722 w 4256419"/>
              <a:gd name="connsiteY14" fmla="*/ 6134872 h 6857999"/>
              <a:gd name="connsiteX15" fmla="*/ 2797188 w 4256419"/>
              <a:gd name="connsiteY15" fmla="*/ 6066632 h 6857999"/>
              <a:gd name="connsiteX16" fmla="*/ 2769892 w 4256419"/>
              <a:gd name="connsiteY16" fmla="*/ 5493427 h 6857999"/>
              <a:gd name="connsiteX17" fmla="*/ 2756244 w 4256419"/>
              <a:gd name="connsiteY17" fmla="*/ 5452483 h 6857999"/>
              <a:gd name="connsiteX18" fmla="*/ 2701653 w 4256419"/>
              <a:gd name="connsiteY18" fmla="*/ 5329653 h 6857999"/>
              <a:gd name="connsiteX19" fmla="*/ 2660710 w 4256419"/>
              <a:gd name="connsiteY19" fmla="*/ 5302358 h 6857999"/>
              <a:gd name="connsiteX20" fmla="*/ 2524233 w 4256419"/>
              <a:gd name="connsiteY20" fmla="*/ 5288711 h 6857999"/>
              <a:gd name="connsiteX21" fmla="*/ 2510585 w 4256419"/>
              <a:gd name="connsiteY21" fmla="*/ 6394179 h 6857999"/>
              <a:gd name="connsiteX22" fmla="*/ 2592471 w 4256419"/>
              <a:gd name="connsiteY22" fmla="*/ 6448770 h 6857999"/>
              <a:gd name="connsiteX23" fmla="*/ 2578823 w 4256419"/>
              <a:gd name="connsiteY23" fmla="*/ 6762669 h 6857999"/>
              <a:gd name="connsiteX24" fmla="*/ 2560798 w 4256419"/>
              <a:gd name="connsiteY24" fmla="*/ 6839777 h 6857999"/>
              <a:gd name="connsiteX25" fmla="*/ 2555532 w 4256419"/>
              <a:gd name="connsiteY2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256419" h="6857999">
                <a:moveTo>
                  <a:pt x="0" y="6857999"/>
                </a:moveTo>
                <a:lnTo>
                  <a:pt x="0" y="0"/>
                </a:lnTo>
                <a:lnTo>
                  <a:pt x="4256419" y="0"/>
                </a:lnTo>
                <a:lnTo>
                  <a:pt x="4256419" y="6857999"/>
                </a:lnTo>
                <a:lnTo>
                  <a:pt x="3022429" y="6857999"/>
                </a:lnTo>
                <a:lnTo>
                  <a:pt x="3026414" y="6852659"/>
                </a:lnTo>
                <a:cubicBezTo>
                  <a:pt x="3045070" y="6828715"/>
                  <a:pt x="3049533" y="6824408"/>
                  <a:pt x="3070143" y="6776316"/>
                </a:cubicBezTo>
                <a:cubicBezTo>
                  <a:pt x="3075810" y="6763094"/>
                  <a:pt x="3082489" y="6749700"/>
                  <a:pt x="3083791" y="6735372"/>
                </a:cubicBezTo>
                <a:cubicBezTo>
                  <a:pt x="3091627" y="6649173"/>
                  <a:pt x="3092889" y="6562501"/>
                  <a:pt x="3097438" y="6476066"/>
                </a:cubicBezTo>
                <a:cubicBezTo>
                  <a:pt x="3092889" y="6462418"/>
                  <a:pt x="3087743" y="6448955"/>
                  <a:pt x="3083791" y="6435123"/>
                </a:cubicBezTo>
                <a:cubicBezTo>
                  <a:pt x="3078638" y="6417087"/>
                  <a:pt x="3077532" y="6397772"/>
                  <a:pt x="3070143" y="6380531"/>
                </a:cubicBezTo>
                <a:cubicBezTo>
                  <a:pt x="3063682" y="6365455"/>
                  <a:pt x="3051946" y="6353236"/>
                  <a:pt x="3042847" y="6339587"/>
                </a:cubicBezTo>
                <a:cubicBezTo>
                  <a:pt x="3020073" y="6271263"/>
                  <a:pt x="3034336" y="6302084"/>
                  <a:pt x="2974608" y="6216757"/>
                </a:cubicBezTo>
                <a:cubicBezTo>
                  <a:pt x="2961564" y="6198123"/>
                  <a:pt x="2949749" y="6178251"/>
                  <a:pt x="2933665" y="6162166"/>
                </a:cubicBezTo>
                <a:cubicBezTo>
                  <a:pt x="2922067" y="6150569"/>
                  <a:pt x="2906069" y="6144406"/>
                  <a:pt x="2892722" y="6134872"/>
                </a:cubicBezTo>
                <a:cubicBezTo>
                  <a:pt x="2774198" y="6050212"/>
                  <a:pt x="2893697" y="6130973"/>
                  <a:pt x="2797188" y="6066632"/>
                </a:cubicBezTo>
                <a:cubicBezTo>
                  <a:pt x="2783171" y="5519989"/>
                  <a:pt x="2839665" y="5702741"/>
                  <a:pt x="2769892" y="5493427"/>
                </a:cubicBezTo>
                <a:lnTo>
                  <a:pt x="2756244" y="5452483"/>
                </a:lnTo>
                <a:cubicBezTo>
                  <a:pt x="2742729" y="5411937"/>
                  <a:pt x="2734096" y="5362096"/>
                  <a:pt x="2701653" y="5329653"/>
                </a:cubicBezTo>
                <a:cubicBezTo>
                  <a:pt x="2690055" y="5318056"/>
                  <a:pt x="2676693" y="5306046"/>
                  <a:pt x="2660710" y="5302358"/>
                </a:cubicBezTo>
                <a:cubicBezTo>
                  <a:pt x="2616162" y="5292077"/>
                  <a:pt x="2530461" y="5243417"/>
                  <a:pt x="2524233" y="5288711"/>
                </a:cubicBezTo>
                <a:cubicBezTo>
                  <a:pt x="2474033" y="5653793"/>
                  <a:pt x="2515134" y="6025689"/>
                  <a:pt x="2510585" y="6394179"/>
                </a:cubicBezTo>
                <a:cubicBezTo>
                  <a:pt x="2510585" y="6394179"/>
                  <a:pt x="2583286" y="6417277"/>
                  <a:pt x="2592471" y="6448770"/>
                </a:cubicBezTo>
                <a:cubicBezTo>
                  <a:pt x="2655580" y="6665146"/>
                  <a:pt x="2647894" y="6659065"/>
                  <a:pt x="2578823" y="6762669"/>
                </a:cubicBezTo>
                <a:cubicBezTo>
                  <a:pt x="2578823" y="6762669"/>
                  <a:pt x="2570143" y="6804065"/>
                  <a:pt x="2560798" y="6839777"/>
                </a:cubicBezTo>
                <a:lnTo>
                  <a:pt x="2555532" y="6857999"/>
                </a:lnTo>
                <a:close/>
              </a:path>
            </a:pathLst>
          </a:custGeom>
          <a:effectLst>
            <a:outerShdw blurRad="50800" dist="50800" dir="2700000" algn="tl" rotWithShape="0">
              <a:schemeClr val="tx1">
                <a:lumMod val="50000"/>
                <a:lumOff val="50000"/>
                <a:alpha val="49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20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0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-1016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4008755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</a:rPr>
              <a:t>诗与生命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</a:endParaRPr>
          </a:p>
        </p:txBody>
      </p:sp>
      <p:pic>
        <p:nvPicPr>
          <p:cNvPr id="17" name="PA_图片 16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pic>
        <p:nvPicPr>
          <p:cNvPr id="6" name="PA_图片 5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02" y="2441859"/>
            <a:ext cx="3131164" cy="442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37460" y="1019175"/>
            <a:ext cx="5307330" cy="5215890"/>
          </a:xfrm>
          <a:prstGeom prst="rect">
            <a:avLst/>
          </a:prstGeom>
          <a:effectLst/>
        </p:spPr>
        <p:txBody>
          <a:bodyPr vert="eaVert"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桃之夭夭，</a:t>
            </a: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       三月的桃花茂盛美如画，</a:t>
            </a:r>
            <a:endParaRPr lang="zh-CN" altLang="en-US" dirty="0"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DD5B4F"/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灼灼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其华。</a:t>
            </a: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       枝头上绽开粉红的花。</a:t>
            </a:r>
            <a:endParaRPr lang="en-US" altLang="zh-CN" dirty="0"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之子于归，</a:t>
            </a: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       花也似的姑娘要出嫁，</a:t>
            </a:r>
            <a:endParaRPr lang="zh-CN" altLang="en-US" dirty="0"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宜其室家。</a:t>
            </a: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        祝福你建立一个和美的家。</a:t>
            </a:r>
            <a:endParaRPr lang="zh-CN" altLang="en-US" dirty="0">
              <a:latin typeface="华文行楷" panose="02010800040101010101" charset="-122"/>
              <a:ea typeface="华文行楷" panose="020108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                                ——《诗经·周南·桃夭》</a:t>
            </a:r>
            <a:endParaRPr lang="zh-CN" altLang="en-US" dirty="0"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zh-CN" altLang="en-US" dirty="0"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昔我往矣，</a:t>
            </a: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       当初离家从军去</a:t>
            </a:r>
            <a:endParaRPr lang="zh-CN" altLang="en-US" dirty="0"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杨柳</a:t>
            </a:r>
            <a:r>
              <a:rPr lang="zh-CN" altLang="en-US" dirty="0">
                <a:solidFill>
                  <a:srgbClr val="DD5B4F"/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依依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，</a:t>
            </a:r>
            <a:r>
              <a:rPr lang="zh-CN" altLang="en-US" dirty="0">
                <a:solidFill>
                  <a:srgbClr val="D85548"/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       </a:t>
            </a: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杨柳依依轻摇曳</a:t>
            </a:r>
            <a:endParaRPr lang="zh-CN" altLang="en-US" dirty="0"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今我来思，</a:t>
            </a:r>
            <a:r>
              <a:rPr lang="zh-CN" altLang="en-US" dirty="0">
                <a:solidFill>
                  <a:srgbClr val="D85548"/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       </a:t>
            </a: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如今返乡解甲归</a:t>
            </a:r>
            <a:endParaRPr lang="zh-CN" altLang="en-US" dirty="0"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雨雪霏霏。</a:t>
            </a:r>
            <a:r>
              <a:rPr lang="zh-CN" altLang="en-US" dirty="0">
                <a:solidFill>
                  <a:srgbClr val="D85548"/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       </a:t>
            </a: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雪花飘飘飞满野</a:t>
            </a:r>
            <a:endParaRPr lang="zh-CN" altLang="en-US" dirty="0"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                            </a:t>
            </a:r>
            <a:r>
              <a:rPr lang="en-US" altLang="zh-CN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——</a:t>
            </a: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《诗经</a:t>
            </a:r>
            <a:r>
              <a:rPr lang="en-US" altLang="zh-CN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·</a:t>
            </a: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小雅</a:t>
            </a:r>
            <a:r>
              <a:rPr lang="en-US" altLang="zh-CN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·</a:t>
            </a:r>
            <a:r>
              <a:rPr lang="zh-CN" altLang="en-US" dirty="0">
                <a:latin typeface="华文行楷" panose="02010800040101010101" charset="-122"/>
                <a:ea typeface="华文行楷" panose="02010800040101010101" charset="-122"/>
                <a:sym typeface="+mn-ea"/>
              </a:rPr>
              <a:t>采薇》</a:t>
            </a:r>
            <a:endParaRPr lang="zh-CN" altLang="en-US" dirty="0"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zh-CN" altLang="en-US" sz="2400" dirty="0">
              <a:solidFill>
                <a:srgbClr val="D85548"/>
              </a:solidFill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</p:txBody>
      </p:sp>
      <p:pic>
        <p:nvPicPr>
          <p:cNvPr id="25" name="PA_图片 24"/>
          <p:cNvPicPr>
            <a:picLocks noChangeAspect="1"/>
          </p:cNvPicPr>
          <p:nvPr>
            <p:custDataLst>
              <p:tags r:id="rId17"/>
            </p:custDataLst>
          </p:nvPr>
        </p:nvPicPr>
        <p:blipFill rotWithShape="1">
          <a:blip r:embed="rId18" cstate="screen"/>
          <a:srcRect r="65089"/>
          <a:stretch>
            <a:fillRect/>
          </a:stretch>
        </p:blipFill>
        <p:spPr>
          <a:xfrm rot="5400000">
            <a:off x="9411335" y="-1159510"/>
            <a:ext cx="3792855" cy="6111240"/>
          </a:xfrm>
          <a:custGeom>
            <a:avLst/>
            <a:gdLst>
              <a:gd name="connsiteX0" fmla="*/ 0 w 4256419"/>
              <a:gd name="connsiteY0" fmla="*/ 6857999 h 6857999"/>
              <a:gd name="connsiteX1" fmla="*/ 0 w 4256419"/>
              <a:gd name="connsiteY1" fmla="*/ 0 h 6857999"/>
              <a:gd name="connsiteX2" fmla="*/ 4256419 w 4256419"/>
              <a:gd name="connsiteY2" fmla="*/ 0 h 6857999"/>
              <a:gd name="connsiteX3" fmla="*/ 4256419 w 4256419"/>
              <a:gd name="connsiteY3" fmla="*/ 6857999 h 6857999"/>
              <a:gd name="connsiteX4" fmla="*/ 3022429 w 4256419"/>
              <a:gd name="connsiteY4" fmla="*/ 6857999 h 6857999"/>
              <a:gd name="connsiteX5" fmla="*/ 3026414 w 4256419"/>
              <a:gd name="connsiteY5" fmla="*/ 6852659 h 6857999"/>
              <a:gd name="connsiteX6" fmla="*/ 3070143 w 4256419"/>
              <a:gd name="connsiteY6" fmla="*/ 6776316 h 6857999"/>
              <a:gd name="connsiteX7" fmla="*/ 3083791 w 4256419"/>
              <a:gd name="connsiteY7" fmla="*/ 6735372 h 6857999"/>
              <a:gd name="connsiteX8" fmla="*/ 3097438 w 4256419"/>
              <a:gd name="connsiteY8" fmla="*/ 6476066 h 6857999"/>
              <a:gd name="connsiteX9" fmla="*/ 3083791 w 4256419"/>
              <a:gd name="connsiteY9" fmla="*/ 6435123 h 6857999"/>
              <a:gd name="connsiteX10" fmla="*/ 3070143 w 4256419"/>
              <a:gd name="connsiteY10" fmla="*/ 6380531 h 6857999"/>
              <a:gd name="connsiteX11" fmla="*/ 3042847 w 4256419"/>
              <a:gd name="connsiteY11" fmla="*/ 6339587 h 6857999"/>
              <a:gd name="connsiteX12" fmla="*/ 2974608 w 4256419"/>
              <a:gd name="connsiteY12" fmla="*/ 6216757 h 6857999"/>
              <a:gd name="connsiteX13" fmla="*/ 2933665 w 4256419"/>
              <a:gd name="connsiteY13" fmla="*/ 6162166 h 6857999"/>
              <a:gd name="connsiteX14" fmla="*/ 2892722 w 4256419"/>
              <a:gd name="connsiteY14" fmla="*/ 6134872 h 6857999"/>
              <a:gd name="connsiteX15" fmla="*/ 2797188 w 4256419"/>
              <a:gd name="connsiteY15" fmla="*/ 6066632 h 6857999"/>
              <a:gd name="connsiteX16" fmla="*/ 2769892 w 4256419"/>
              <a:gd name="connsiteY16" fmla="*/ 5493427 h 6857999"/>
              <a:gd name="connsiteX17" fmla="*/ 2756244 w 4256419"/>
              <a:gd name="connsiteY17" fmla="*/ 5452483 h 6857999"/>
              <a:gd name="connsiteX18" fmla="*/ 2701653 w 4256419"/>
              <a:gd name="connsiteY18" fmla="*/ 5329653 h 6857999"/>
              <a:gd name="connsiteX19" fmla="*/ 2660710 w 4256419"/>
              <a:gd name="connsiteY19" fmla="*/ 5302358 h 6857999"/>
              <a:gd name="connsiteX20" fmla="*/ 2524233 w 4256419"/>
              <a:gd name="connsiteY20" fmla="*/ 5288711 h 6857999"/>
              <a:gd name="connsiteX21" fmla="*/ 2510585 w 4256419"/>
              <a:gd name="connsiteY21" fmla="*/ 6394179 h 6857999"/>
              <a:gd name="connsiteX22" fmla="*/ 2592471 w 4256419"/>
              <a:gd name="connsiteY22" fmla="*/ 6448770 h 6857999"/>
              <a:gd name="connsiteX23" fmla="*/ 2578823 w 4256419"/>
              <a:gd name="connsiteY23" fmla="*/ 6762669 h 6857999"/>
              <a:gd name="connsiteX24" fmla="*/ 2560798 w 4256419"/>
              <a:gd name="connsiteY24" fmla="*/ 6839777 h 6857999"/>
              <a:gd name="connsiteX25" fmla="*/ 2555532 w 4256419"/>
              <a:gd name="connsiteY2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256419" h="6857999">
                <a:moveTo>
                  <a:pt x="0" y="6857999"/>
                </a:moveTo>
                <a:lnTo>
                  <a:pt x="0" y="0"/>
                </a:lnTo>
                <a:lnTo>
                  <a:pt x="4256419" y="0"/>
                </a:lnTo>
                <a:lnTo>
                  <a:pt x="4256419" y="6857999"/>
                </a:lnTo>
                <a:lnTo>
                  <a:pt x="3022429" y="6857999"/>
                </a:lnTo>
                <a:lnTo>
                  <a:pt x="3026414" y="6852659"/>
                </a:lnTo>
                <a:cubicBezTo>
                  <a:pt x="3045070" y="6828715"/>
                  <a:pt x="3049533" y="6824408"/>
                  <a:pt x="3070143" y="6776316"/>
                </a:cubicBezTo>
                <a:cubicBezTo>
                  <a:pt x="3075810" y="6763094"/>
                  <a:pt x="3082489" y="6749700"/>
                  <a:pt x="3083791" y="6735372"/>
                </a:cubicBezTo>
                <a:cubicBezTo>
                  <a:pt x="3091627" y="6649173"/>
                  <a:pt x="3092889" y="6562501"/>
                  <a:pt x="3097438" y="6476066"/>
                </a:cubicBezTo>
                <a:cubicBezTo>
                  <a:pt x="3092889" y="6462418"/>
                  <a:pt x="3087743" y="6448955"/>
                  <a:pt x="3083791" y="6435123"/>
                </a:cubicBezTo>
                <a:cubicBezTo>
                  <a:pt x="3078638" y="6417087"/>
                  <a:pt x="3077532" y="6397772"/>
                  <a:pt x="3070143" y="6380531"/>
                </a:cubicBezTo>
                <a:cubicBezTo>
                  <a:pt x="3063682" y="6365455"/>
                  <a:pt x="3051946" y="6353236"/>
                  <a:pt x="3042847" y="6339587"/>
                </a:cubicBezTo>
                <a:cubicBezTo>
                  <a:pt x="3020073" y="6271263"/>
                  <a:pt x="3034336" y="6302084"/>
                  <a:pt x="2974608" y="6216757"/>
                </a:cubicBezTo>
                <a:cubicBezTo>
                  <a:pt x="2961564" y="6198123"/>
                  <a:pt x="2949749" y="6178251"/>
                  <a:pt x="2933665" y="6162166"/>
                </a:cubicBezTo>
                <a:cubicBezTo>
                  <a:pt x="2922067" y="6150569"/>
                  <a:pt x="2906069" y="6144406"/>
                  <a:pt x="2892722" y="6134872"/>
                </a:cubicBezTo>
                <a:cubicBezTo>
                  <a:pt x="2774198" y="6050212"/>
                  <a:pt x="2893697" y="6130973"/>
                  <a:pt x="2797188" y="6066632"/>
                </a:cubicBezTo>
                <a:cubicBezTo>
                  <a:pt x="2783171" y="5519989"/>
                  <a:pt x="2839665" y="5702741"/>
                  <a:pt x="2769892" y="5493427"/>
                </a:cubicBezTo>
                <a:lnTo>
                  <a:pt x="2756244" y="5452483"/>
                </a:lnTo>
                <a:cubicBezTo>
                  <a:pt x="2742729" y="5411937"/>
                  <a:pt x="2734096" y="5362096"/>
                  <a:pt x="2701653" y="5329653"/>
                </a:cubicBezTo>
                <a:cubicBezTo>
                  <a:pt x="2690055" y="5318056"/>
                  <a:pt x="2676693" y="5306046"/>
                  <a:pt x="2660710" y="5302358"/>
                </a:cubicBezTo>
                <a:cubicBezTo>
                  <a:pt x="2616162" y="5292077"/>
                  <a:pt x="2530461" y="5243417"/>
                  <a:pt x="2524233" y="5288711"/>
                </a:cubicBezTo>
                <a:cubicBezTo>
                  <a:pt x="2474033" y="5653793"/>
                  <a:pt x="2515134" y="6025689"/>
                  <a:pt x="2510585" y="6394179"/>
                </a:cubicBezTo>
                <a:cubicBezTo>
                  <a:pt x="2510585" y="6394179"/>
                  <a:pt x="2583286" y="6417277"/>
                  <a:pt x="2592471" y="6448770"/>
                </a:cubicBezTo>
                <a:cubicBezTo>
                  <a:pt x="2655580" y="6665146"/>
                  <a:pt x="2647894" y="6659065"/>
                  <a:pt x="2578823" y="6762669"/>
                </a:cubicBezTo>
                <a:cubicBezTo>
                  <a:pt x="2578823" y="6762669"/>
                  <a:pt x="2570143" y="6804065"/>
                  <a:pt x="2560798" y="6839777"/>
                </a:cubicBezTo>
                <a:lnTo>
                  <a:pt x="2555532" y="6857999"/>
                </a:lnTo>
                <a:close/>
              </a:path>
            </a:pathLst>
          </a:custGeom>
          <a:effectLst>
            <a:outerShdw blurRad="50800" dist="50800" dir="2700000" algn="tl" rotWithShape="0">
              <a:schemeClr val="tx1">
                <a:lumMod val="50000"/>
                <a:lumOff val="50000"/>
                <a:alpha val="49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0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90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10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30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2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2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110" y="247650"/>
            <a:ext cx="6718935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贵在醇真，境界为上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pic>
        <p:nvPicPr>
          <p:cNvPr id="3" name="PA_图片 2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3" y="2297051"/>
            <a:ext cx="5092380" cy="432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A_图片 16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screen"/>
          <a:srcRect r="78994"/>
          <a:stretch>
            <a:fillRect/>
          </a:stretch>
        </p:blipFill>
        <p:spPr>
          <a:xfrm>
            <a:off x="3000018" y="2952833"/>
            <a:ext cx="512582" cy="208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160395" y="1506220"/>
            <a:ext cx="7796530" cy="3007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境非独谓景物也，喜怒哀乐亦人心中之一境界。</a:t>
            </a: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故能写真景物真感情者，谓之有境界。否则谓之无境界。</a:t>
            </a: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以境界为最上。有境界，则自成高格。</a:t>
            </a: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endParaRPr lang="zh-CN" altLang="en-US" sz="2400" dirty="0">
              <a:solidFill>
                <a:schemeClr val="tx1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                                                         </a:t>
            </a:r>
            <a:r>
              <a:rPr lang="en-US" altLang="zh-CN" sz="2400" dirty="0">
                <a:solidFill>
                  <a:schemeClr val="tx1"/>
                </a:solidFill>
                <a:latin typeface="方正舒体" panose="02010601030101010101" charset="-122"/>
                <a:ea typeface="方正舒体" panose="02010601030101010101" charset="-122"/>
                <a:sym typeface="Arial" panose="020B0604020202020204" pitchFamily="34" charset="0"/>
              </a:rPr>
              <a:t>——</a:t>
            </a:r>
            <a:r>
              <a:rPr lang="zh-CN" altLang="en-US" sz="2400" dirty="0">
                <a:solidFill>
                  <a:schemeClr val="tx1"/>
                </a:solidFill>
                <a:latin typeface="方正舒体" panose="02010601030101010101" charset="-122"/>
                <a:ea typeface="方正舒体" panose="02010601030101010101" charset="-122"/>
                <a:sym typeface="Arial" panose="020B0604020202020204" pitchFamily="34" charset="0"/>
              </a:rPr>
              <a:t>《人间词话》</a:t>
            </a:r>
            <a:endParaRPr lang="zh-CN" altLang="en-US" sz="2400" dirty="0">
              <a:solidFill>
                <a:schemeClr val="tx1"/>
              </a:solidFill>
              <a:latin typeface="方正舒体" panose="02010601030101010101" charset="-122"/>
              <a:ea typeface="方正舒体" panose="02010601030101010101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427" y="247601"/>
            <a:ext cx="5212080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境界——艺术生命的核心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sp>
        <p:nvSpPr>
          <p:cNvPr id="17413" name="文本框 17412"/>
          <p:cNvSpPr txBox="1"/>
          <p:nvPr/>
        </p:nvSpPr>
        <p:spPr>
          <a:xfrm>
            <a:off x="662940" y="1276985"/>
            <a:ext cx="8243570" cy="52197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defTabSz="906780">
              <a:spcBef>
                <a:spcPct val="50000"/>
              </a:spcBef>
            </a:pPr>
            <a:r>
              <a:rPr lang="zh-CN" altLang="en-US" sz="2800" b="1" noProof="1" dirty="0">
                <a:solidFill>
                  <a:srgbClr val="DD5B4F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物镜——</a:t>
            </a:r>
            <a:r>
              <a:rPr lang="zh-CN" altLang="en-US" sz="2800" b="1" noProof="1" dirty="0">
                <a:solidFill>
                  <a:schemeClr val="accent1">
                    <a:lumMod val="75000"/>
                  </a:schemeClr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事境</a:t>
            </a:r>
            <a:r>
              <a:rPr lang="zh-CN" altLang="en-US" sz="2800" b="1" noProof="1" dirty="0">
                <a:solidFill>
                  <a:srgbClr val="DD5B4F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</a:t>
            </a:r>
            <a:r>
              <a:rPr lang="zh-CN" altLang="en-US" sz="2800" b="1" noProof="1" dirty="0">
                <a:solidFill>
                  <a:schemeClr val="accent1">
                    <a:lumMod val="75000"/>
                  </a:schemeClr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情境</a:t>
            </a:r>
            <a:r>
              <a:rPr lang="zh-CN" altLang="en-US" sz="2800" b="1" noProof="1" dirty="0">
                <a:solidFill>
                  <a:srgbClr val="DD5B4F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——理境——无言之境</a:t>
            </a:r>
            <a:endParaRPr lang="zh-CN" altLang="en-US" sz="2800" b="1" noProof="1" dirty="0">
              <a:solidFill>
                <a:srgbClr val="DD5B4F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8035" y="2122170"/>
            <a:ext cx="8041640" cy="316928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defTabSz="906780">
              <a:spcBef>
                <a:spcPct val="50000"/>
              </a:spcBef>
            </a:pPr>
            <a:r>
              <a:rPr lang="zh-CN" altLang="en-US" sz="2000" noProof="1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山中一夜雨，树杪百重泉。——王维</a:t>
            </a:r>
            <a:endParaRPr lang="zh-CN" altLang="en-US" sz="2000" noProof="1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sz="2000" noProof="1" dirty="0">
              <a:solidFill>
                <a:schemeClr val="accent1">
                  <a:lumMod val="75000"/>
                </a:schemeClr>
              </a:solidFill>
              <a:effectLst/>
              <a:latin typeface="华文隶书" panose="02010800040101010101" charset="-122"/>
              <a:ea typeface="华文隶书" panose="02010800040101010101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000" noProof="1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岭树重遮千里目，江流曲似九回肠。——柳宗元 </a:t>
            </a:r>
            <a:endParaRPr lang="zh-CN" altLang="en-US" sz="2000" noProof="1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000" noProof="1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其歌也有思，其哭也有怀。——韩愈</a:t>
            </a:r>
            <a:endParaRPr lang="zh-CN" altLang="en-US" sz="2000" noProof="1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000" noProof="1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抽刀断水水更流，举杯消愁愁更愁。——李白</a:t>
            </a:r>
            <a:endParaRPr lang="zh-CN" altLang="en-US" sz="2000" noProof="1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000" noProof="1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五更疏欲断，一树碧无情！——李商隐</a:t>
            </a:r>
            <a:endParaRPr lang="zh-CN" altLang="en-US" sz="2000" noProof="1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000" noProof="1" dirty="0">
                <a:solidFill>
                  <a:srgbClr val="FF6600"/>
                </a:solidFill>
                <a:effectLst/>
                <a:latin typeface="黑体" panose="02010609060101010101" charset="-122"/>
                <a:ea typeface="黑体" panose="02010609060101010101" charset="-122"/>
                <a:cs typeface="+mn-ea"/>
                <a:sym typeface="Arial" panose="020B0604020202020204" pitchFamily="34" charset="0"/>
              </a:rPr>
              <a:t> </a:t>
            </a:r>
            <a:r>
              <a:rPr lang="zh-CN" altLang="en-US" sz="2000" noProof="1" dirty="0">
                <a:solidFill>
                  <a:srgbClr val="FF66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charset="-122"/>
                <a:ea typeface="黑体" panose="02010609060101010101" charset="-122"/>
                <a:cs typeface="+mn-ea"/>
                <a:sym typeface="Arial" panose="020B0604020202020204" pitchFamily="34" charset="0"/>
              </a:rPr>
              <a:t> </a:t>
            </a:r>
            <a:r>
              <a:rPr lang="zh-CN" altLang="en-US" sz="2000" noProof="1" dirty="0">
                <a:solidFill>
                  <a:srgbClr val="FFFF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ea"/>
                <a:sym typeface="Arial" panose="020B0604020202020204" pitchFamily="34" charset="0"/>
              </a:rPr>
              <a:t>       </a:t>
            </a:r>
            <a:r>
              <a:rPr lang="zh-CN" altLang="en-US" noProof="1" dirty="0">
                <a:solidFill>
                  <a:srgbClr val="FF66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ea"/>
                <a:sym typeface="Arial" panose="020B0604020202020204" pitchFamily="34" charset="0"/>
              </a:rPr>
              <a:t>  </a:t>
            </a:r>
            <a:endParaRPr lang="zh-CN" altLang="en-US" noProof="1" dirty="0">
              <a:solidFill>
                <a:srgbClr val="FF6600"/>
              </a:solidFill>
              <a:effectLst>
                <a:outerShdw blurRad="38100" dist="38100" dir="2700000">
                  <a:srgbClr val="C0C0C0"/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25" name="PA_图片 24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65089"/>
          <a:stretch>
            <a:fillRect/>
          </a:stretch>
        </p:blipFill>
        <p:spPr>
          <a:xfrm rot="5400000">
            <a:off x="9695578" y="-1053250"/>
            <a:ext cx="4256419" cy="6857999"/>
          </a:xfrm>
          <a:custGeom>
            <a:avLst/>
            <a:gdLst>
              <a:gd name="connsiteX0" fmla="*/ 0 w 4256419"/>
              <a:gd name="connsiteY0" fmla="*/ 6857999 h 6857999"/>
              <a:gd name="connsiteX1" fmla="*/ 0 w 4256419"/>
              <a:gd name="connsiteY1" fmla="*/ 0 h 6857999"/>
              <a:gd name="connsiteX2" fmla="*/ 4256419 w 4256419"/>
              <a:gd name="connsiteY2" fmla="*/ 0 h 6857999"/>
              <a:gd name="connsiteX3" fmla="*/ 4256419 w 4256419"/>
              <a:gd name="connsiteY3" fmla="*/ 6857999 h 6857999"/>
              <a:gd name="connsiteX4" fmla="*/ 3022429 w 4256419"/>
              <a:gd name="connsiteY4" fmla="*/ 6857999 h 6857999"/>
              <a:gd name="connsiteX5" fmla="*/ 3026414 w 4256419"/>
              <a:gd name="connsiteY5" fmla="*/ 6852659 h 6857999"/>
              <a:gd name="connsiteX6" fmla="*/ 3070143 w 4256419"/>
              <a:gd name="connsiteY6" fmla="*/ 6776316 h 6857999"/>
              <a:gd name="connsiteX7" fmla="*/ 3083791 w 4256419"/>
              <a:gd name="connsiteY7" fmla="*/ 6735372 h 6857999"/>
              <a:gd name="connsiteX8" fmla="*/ 3097438 w 4256419"/>
              <a:gd name="connsiteY8" fmla="*/ 6476066 h 6857999"/>
              <a:gd name="connsiteX9" fmla="*/ 3083791 w 4256419"/>
              <a:gd name="connsiteY9" fmla="*/ 6435123 h 6857999"/>
              <a:gd name="connsiteX10" fmla="*/ 3070143 w 4256419"/>
              <a:gd name="connsiteY10" fmla="*/ 6380531 h 6857999"/>
              <a:gd name="connsiteX11" fmla="*/ 3042847 w 4256419"/>
              <a:gd name="connsiteY11" fmla="*/ 6339587 h 6857999"/>
              <a:gd name="connsiteX12" fmla="*/ 2974608 w 4256419"/>
              <a:gd name="connsiteY12" fmla="*/ 6216757 h 6857999"/>
              <a:gd name="connsiteX13" fmla="*/ 2933665 w 4256419"/>
              <a:gd name="connsiteY13" fmla="*/ 6162166 h 6857999"/>
              <a:gd name="connsiteX14" fmla="*/ 2892722 w 4256419"/>
              <a:gd name="connsiteY14" fmla="*/ 6134872 h 6857999"/>
              <a:gd name="connsiteX15" fmla="*/ 2797188 w 4256419"/>
              <a:gd name="connsiteY15" fmla="*/ 6066632 h 6857999"/>
              <a:gd name="connsiteX16" fmla="*/ 2769892 w 4256419"/>
              <a:gd name="connsiteY16" fmla="*/ 5493427 h 6857999"/>
              <a:gd name="connsiteX17" fmla="*/ 2756244 w 4256419"/>
              <a:gd name="connsiteY17" fmla="*/ 5452483 h 6857999"/>
              <a:gd name="connsiteX18" fmla="*/ 2701653 w 4256419"/>
              <a:gd name="connsiteY18" fmla="*/ 5329653 h 6857999"/>
              <a:gd name="connsiteX19" fmla="*/ 2660710 w 4256419"/>
              <a:gd name="connsiteY19" fmla="*/ 5302358 h 6857999"/>
              <a:gd name="connsiteX20" fmla="*/ 2524233 w 4256419"/>
              <a:gd name="connsiteY20" fmla="*/ 5288711 h 6857999"/>
              <a:gd name="connsiteX21" fmla="*/ 2510585 w 4256419"/>
              <a:gd name="connsiteY21" fmla="*/ 6394179 h 6857999"/>
              <a:gd name="connsiteX22" fmla="*/ 2592471 w 4256419"/>
              <a:gd name="connsiteY22" fmla="*/ 6448770 h 6857999"/>
              <a:gd name="connsiteX23" fmla="*/ 2578823 w 4256419"/>
              <a:gd name="connsiteY23" fmla="*/ 6762669 h 6857999"/>
              <a:gd name="connsiteX24" fmla="*/ 2560798 w 4256419"/>
              <a:gd name="connsiteY24" fmla="*/ 6839777 h 6857999"/>
              <a:gd name="connsiteX25" fmla="*/ 2555532 w 4256419"/>
              <a:gd name="connsiteY2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256419" h="6857999">
                <a:moveTo>
                  <a:pt x="0" y="6857999"/>
                </a:moveTo>
                <a:lnTo>
                  <a:pt x="0" y="0"/>
                </a:lnTo>
                <a:lnTo>
                  <a:pt x="4256419" y="0"/>
                </a:lnTo>
                <a:lnTo>
                  <a:pt x="4256419" y="6857999"/>
                </a:lnTo>
                <a:lnTo>
                  <a:pt x="3022429" y="6857999"/>
                </a:lnTo>
                <a:lnTo>
                  <a:pt x="3026414" y="6852659"/>
                </a:lnTo>
                <a:cubicBezTo>
                  <a:pt x="3045070" y="6828715"/>
                  <a:pt x="3049533" y="6824408"/>
                  <a:pt x="3070143" y="6776316"/>
                </a:cubicBezTo>
                <a:cubicBezTo>
                  <a:pt x="3075810" y="6763094"/>
                  <a:pt x="3082489" y="6749700"/>
                  <a:pt x="3083791" y="6735372"/>
                </a:cubicBezTo>
                <a:cubicBezTo>
                  <a:pt x="3091627" y="6649173"/>
                  <a:pt x="3092889" y="6562501"/>
                  <a:pt x="3097438" y="6476066"/>
                </a:cubicBezTo>
                <a:cubicBezTo>
                  <a:pt x="3092889" y="6462418"/>
                  <a:pt x="3087743" y="6448955"/>
                  <a:pt x="3083791" y="6435123"/>
                </a:cubicBezTo>
                <a:cubicBezTo>
                  <a:pt x="3078638" y="6417087"/>
                  <a:pt x="3077532" y="6397772"/>
                  <a:pt x="3070143" y="6380531"/>
                </a:cubicBezTo>
                <a:cubicBezTo>
                  <a:pt x="3063682" y="6365455"/>
                  <a:pt x="3051946" y="6353236"/>
                  <a:pt x="3042847" y="6339587"/>
                </a:cubicBezTo>
                <a:cubicBezTo>
                  <a:pt x="3020073" y="6271263"/>
                  <a:pt x="3034336" y="6302084"/>
                  <a:pt x="2974608" y="6216757"/>
                </a:cubicBezTo>
                <a:cubicBezTo>
                  <a:pt x="2961564" y="6198123"/>
                  <a:pt x="2949749" y="6178251"/>
                  <a:pt x="2933665" y="6162166"/>
                </a:cubicBezTo>
                <a:cubicBezTo>
                  <a:pt x="2922067" y="6150569"/>
                  <a:pt x="2906069" y="6144406"/>
                  <a:pt x="2892722" y="6134872"/>
                </a:cubicBezTo>
                <a:cubicBezTo>
                  <a:pt x="2774198" y="6050212"/>
                  <a:pt x="2893697" y="6130973"/>
                  <a:pt x="2797188" y="6066632"/>
                </a:cubicBezTo>
                <a:cubicBezTo>
                  <a:pt x="2783171" y="5519989"/>
                  <a:pt x="2839665" y="5702741"/>
                  <a:pt x="2769892" y="5493427"/>
                </a:cubicBezTo>
                <a:lnTo>
                  <a:pt x="2756244" y="5452483"/>
                </a:lnTo>
                <a:cubicBezTo>
                  <a:pt x="2742729" y="5411937"/>
                  <a:pt x="2734096" y="5362096"/>
                  <a:pt x="2701653" y="5329653"/>
                </a:cubicBezTo>
                <a:cubicBezTo>
                  <a:pt x="2690055" y="5318056"/>
                  <a:pt x="2676693" y="5306046"/>
                  <a:pt x="2660710" y="5302358"/>
                </a:cubicBezTo>
                <a:cubicBezTo>
                  <a:pt x="2616162" y="5292077"/>
                  <a:pt x="2530461" y="5243417"/>
                  <a:pt x="2524233" y="5288711"/>
                </a:cubicBezTo>
                <a:cubicBezTo>
                  <a:pt x="2474033" y="5653793"/>
                  <a:pt x="2515134" y="6025689"/>
                  <a:pt x="2510585" y="6394179"/>
                </a:cubicBezTo>
                <a:cubicBezTo>
                  <a:pt x="2510585" y="6394179"/>
                  <a:pt x="2583286" y="6417277"/>
                  <a:pt x="2592471" y="6448770"/>
                </a:cubicBezTo>
                <a:cubicBezTo>
                  <a:pt x="2655580" y="6665146"/>
                  <a:pt x="2647894" y="6659065"/>
                  <a:pt x="2578823" y="6762669"/>
                </a:cubicBezTo>
                <a:cubicBezTo>
                  <a:pt x="2578823" y="6762669"/>
                  <a:pt x="2570143" y="6804065"/>
                  <a:pt x="2560798" y="6839777"/>
                </a:cubicBezTo>
                <a:lnTo>
                  <a:pt x="2555532" y="6857999"/>
                </a:lnTo>
                <a:close/>
              </a:path>
            </a:pathLst>
          </a:custGeom>
          <a:effectLst>
            <a:outerShdw blurRad="50800" dist="50800" dir="2700000" algn="tl" rotWithShape="0">
              <a:schemeClr val="tx1">
                <a:lumMod val="50000"/>
                <a:lumOff val="50000"/>
                <a:alpha val="49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74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_图片 2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2377299" y="-11175"/>
            <a:ext cx="1278052" cy="6858000"/>
          </a:xfrm>
          <a:prstGeom prst="rect">
            <a:avLst/>
          </a:prstGeom>
          <a:effectLst/>
        </p:spPr>
      </p:pic>
      <p:pic>
        <p:nvPicPr>
          <p:cNvPr id="20" name="PA_图片 1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3638592" y="-11175"/>
            <a:ext cx="1278052" cy="6858000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99" b="28788"/>
          <a:stretch>
            <a:fillRect/>
          </a:stretch>
        </p:blipFill>
        <p:spPr>
          <a:xfrm>
            <a:off x="7281582" y="0"/>
            <a:ext cx="4910418" cy="4883718"/>
          </a:xfrm>
          <a:prstGeom prst="rect">
            <a:avLst/>
          </a:prstGeom>
        </p:spPr>
      </p:pic>
      <p:pic>
        <p:nvPicPr>
          <p:cNvPr id="28" name="PA_图片 27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23"/>
          <a:stretch>
            <a:fillRect/>
          </a:stretch>
        </p:blipFill>
        <p:spPr>
          <a:xfrm>
            <a:off x="6067219" y="-11175"/>
            <a:ext cx="1278052" cy="6858000"/>
          </a:xfrm>
          <a:prstGeom prst="rect">
            <a:avLst/>
          </a:prstGeom>
        </p:spPr>
      </p:pic>
      <p:pic>
        <p:nvPicPr>
          <p:cNvPr id="29" name="PA_图片 28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72" r="46299" b="28788"/>
          <a:stretch>
            <a:fillRect/>
          </a:stretch>
        </p:blipFill>
        <p:spPr>
          <a:xfrm>
            <a:off x="7274480" y="4795790"/>
            <a:ext cx="4910418" cy="1278310"/>
          </a:xfrm>
          <a:prstGeom prst="rect">
            <a:avLst/>
          </a:prstGeom>
        </p:spPr>
      </p:pic>
      <p:grpSp>
        <p:nvGrpSpPr>
          <p:cNvPr id="2" name="PA_淘宝网chenying0907出品 1"/>
          <p:cNvGrpSpPr/>
          <p:nvPr>
            <p:custDataLst>
              <p:tags r:id="rId7"/>
            </p:custDataLst>
          </p:nvPr>
        </p:nvGrpSpPr>
        <p:grpSpPr>
          <a:xfrm>
            <a:off x="0" y="0"/>
            <a:ext cx="12243353" cy="6881701"/>
            <a:chOff x="0" y="0"/>
            <a:chExt cx="12243353" cy="68817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43778" b="98222" l="1833" r="100000">
                          <a14:foregroundMark x1="76000" y1="74667" x2="79583" y2="74889"/>
                          <a14:foregroundMark x1="80250" y1="74333" x2="80833" y2="72778"/>
                          <a14:foregroundMark x1="38417" y1="80556" x2="45667" y2="77889"/>
                          <a14:foregroundMark x1="63833" y1="80556" x2="65000" y2="87778"/>
                          <a14:foregroundMark x1="59083" y1="82444" x2="61417" y2="91778"/>
                          <a14:foregroundMark x1="70417" y1="81667" x2="70833" y2="93111"/>
                          <a14:foregroundMark x1="60250" y1="98333" x2="67250" y2="94333"/>
                          <a14:foregroundMark x1="13250" y1="95222" x2="47083" y2="95444"/>
                          <a14:foregroundMark x1="1833" y1="95222" x2="18500" y2="93667"/>
                          <a14:foregroundMark x1="2417" y1="91444" x2="17667" y2="91444"/>
                          <a14:foregroundMark x1="61667" y1="80333" x2="69417" y2="78111"/>
                          <a14:foregroundMark x1="91667" y1="54333" x2="92833" y2="46667"/>
                          <a14:foregroundMark x1="76667" y1="92556" x2="92833" y2="87667"/>
                          <a14:foregroundMark x1="65583" y1="89333" x2="66000" y2="84333"/>
                          <a14:foregroundMark x1="78583" y1="75778" x2="80083" y2="75444"/>
                          <a14:foregroundMark x1="73583" y1="80333" x2="75583" y2="81111"/>
                          <a14:foregroundMark x1="94833" y1="52556" x2="95083" y2="57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84" t="43619" r="-685"/>
            <a:stretch>
              <a:fillRect/>
            </a:stretch>
          </p:blipFill>
          <p:spPr>
            <a:xfrm>
              <a:off x="7128737" y="3569701"/>
              <a:ext cx="5114616" cy="331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023"/>
            <a:stretch>
              <a:fillRect/>
            </a:stretch>
          </p:blipFill>
          <p:spPr>
            <a:xfrm>
              <a:off x="4876948" y="0"/>
              <a:ext cx="1278052" cy="68580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71000" b="100000" l="250" r="100000">
                          <a14:foregroundMark x1="23000" y1="93667" x2="250" y2="93111"/>
                          <a14:backgroundMark x1="39417" y1="80333" x2="61333" y2="83000"/>
                          <a14:backgroundMark x1="66833" y1="81444" x2="63750" y2="99889"/>
                          <a14:backgroundMark x1="70750" y1="94333" x2="71333" y2="99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087" r="55360"/>
            <a:stretch>
              <a:fillRect/>
            </a:stretch>
          </p:blipFill>
          <p:spPr>
            <a:xfrm>
              <a:off x="3160408" y="5434945"/>
              <a:ext cx="4081914" cy="1434230"/>
            </a:xfrm>
            <a:prstGeom prst="rect">
              <a:avLst/>
            </a:prstGeom>
            <a:effectLst/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970"/>
            <a:stretch>
              <a:fillRect/>
            </a:stretch>
          </p:blipFill>
          <p:spPr>
            <a:xfrm flipH="1">
              <a:off x="0" y="0"/>
              <a:ext cx="3111690" cy="6858000"/>
            </a:xfrm>
            <a:prstGeom prst="rect">
              <a:avLst/>
            </a:prstGeom>
          </p:spPr>
        </p:pic>
      </p:grpSp>
      <p:sp>
        <p:nvSpPr>
          <p:cNvPr id="13" name="PA_淘宝网chenying0907出品 12"/>
          <p:cNvSpPr/>
          <p:nvPr>
            <p:custDataLst>
              <p:tags r:id="rId12"/>
            </p:custDataLst>
          </p:nvPr>
        </p:nvSpPr>
        <p:spPr>
          <a:xfrm>
            <a:off x="626427" y="247601"/>
            <a:ext cx="5212080" cy="6451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l"/>
            <a:r>
              <a:rPr lang="zh-CN" altLang="en-US" sz="3600" dirty="0">
                <a:effectLst/>
                <a:latin typeface="方正行楷简体" panose="02010601030101010101" charset="-122"/>
                <a:ea typeface="方正行楷简体" panose="02010601030101010101" charset="-122"/>
                <a:sym typeface="+mn-ea"/>
              </a:rPr>
              <a:t>境界——艺术生命的核心</a:t>
            </a:r>
            <a:endParaRPr lang="zh-CN" altLang="en-US" sz="3600" dirty="0">
              <a:effectLst/>
              <a:latin typeface="方正行楷简体" panose="02010601030101010101" charset="-122"/>
              <a:ea typeface="方正行楷简体" panose="02010601030101010101" charset="-122"/>
              <a:sym typeface="+mn-ea"/>
            </a:endParaRPr>
          </a:p>
        </p:txBody>
      </p:sp>
      <p:sp>
        <p:nvSpPr>
          <p:cNvPr id="17413" name="文本框 17412"/>
          <p:cNvSpPr txBox="1"/>
          <p:nvPr/>
        </p:nvSpPr>
        <p:spPr>
          <a:xfrm>
            <a:off x="626110" y="1144270"/>
            <a:ext cx="8341360" cy="52197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defTabSz="906780">
              <a:spcBef>
                <a:spcPct val="50000"/>
              </a:spcBef>
            </a:pPr>
            <a:r>
              <a:rPr lang="zh-CN" altLang="en-US" sz="2800" b="1" noProof="1" dirty="0">
                <a:solidFill>
                  <a:srgbClr val="DD5B4F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物镜——事境——情境——</a:t>
            </a:r>
            <a:r>
              <a:rPr lang="zh-CN" altLang="en-US" sz="2800" b="1" noProof="1" dirty="0">
                <a:solidFill>
                  <a:schemeClr val="accent1">
                    <a:lumMod val="75000"/>
                  </a:schemeClr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理境</a:t>
            </a:r>
            <a:r>
              <a:rPr lang="zh-CN" altLang="en-US" sz="2800" b="1" noProof="1" dirty="0">
                <a:solidFill>
                  <a:srgbClr val="DD5B4F"/>
                </a:solidFill>
                <a:latin typeface="方正古隶简体" panose="03000509000000000000" pitchFamily="65" charset="-122"/>
                <a:ea typeface="方正古隶简体" panose="03000509000000000000" pitchFamily="65" charset="-122"/>
                <a:sym typeface="Arial" panose="020B0604020202020204" pitchFamily="34" charset="0"/>
              </a:rPr>
              <a:t>——无言之境</a:t>
            </a:r>
            <a:endParaRPr lang="zh-CN" altLang="en-US" sz="2800" b="1" noProof="1" dirty="0">
              <a:solidFill>
                <a:srgbClr val="DD5B4F"/>
              </a:solidFill>
              <a:latin typeface="方正古隶简体" panose="03000509000000000000" pitchFamily="65" charset="-122"/>
              <a:ea typeface="方正古隶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6615" y="1967865"/>
            <a:ext cx="7229475" cy="328676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defTabSz="906780">
              <a:spcBef>
                <a:spcPct val="50000"/>
              </a:spcBef>
            </a:pPr>
            <a:r>
              <a:rPr lang="zh-CN" altLang="en-US" sz="2000" noProof="1" dirty="0">
                <a:solidFill>
                  <a:schemeClr val="accent1">
                    <a:lumMod val="75000"/>
                  </a:schemeClr>
                </a:solidFill>
                <a:effectLst/>
                <a:latin typeface="华文隶书" panose="02010800040101010101" charset="-122"/>
                <a:ea typeface="华文隶书" panose="02010800040101010101" charset="-122"/>
                <a:cs typeface="+mn-ea"/>
                <a:sym typeface="Arial" panose="020B0604020202020204" pitchFamily="34" charset="0"/>
              </a:rPr>
              <a:t>溪云初起日沉阁，山雨欲来风满楼。</a:t>
            </a:r>
            <a:r>
              <a:rPr lang="en-US" altLang="zh-CN" noProof="1" dirty="0">
                <a:solidFill>
                  <a:schemeClr val="accent1">
                    <a:lumMod val="75000"/>
                  </a:schemeClr>
                </a:solidFill>
                <a:effectLst/>
                <a:latin typeface="华文隶书" panose="02010800040101010101" charset="-122"/>
                <a:ea typeface="华文隶书" panose="02010800040101010101" charset="-122"/>
                <a:cs typeface="+mn-ea"/>
                <a:sym typeface="Arial" panose="020B0604020202020204" pitchFamily="34" charset="0"/>
              </a:rPr>
              <a:t>——</a:t>
            </a:r>
            <a:r>
              <a:rPr lang="zh-CN" altLang="en-US" noProof="1" dirty="0">
                <a:solidFill>
                  <a:schemeClr val="accent1">
                    <a:lumMod val="75000"/>
                  </a:schemeClr>
                </a:solidFill>
                <a:effectLst/>
                <a:latin typeface="华文隶书" panose="02010800040101010101" charset="-122"/>
                <a:ea typeface="华文隶书" panose="02010800040101010101" charset="-122"/>
                <a:cs typeface="+mn-ea"/>
                <a:sym typeface="Arial" panose="020B0604020202020204" pitchFamily="34" charset="0"/>
              </a:rPr>
              <a:t>许浑</a:t>
            </a:r>
            <a:endParaRPr lang="zh-CN" altLang="en-US" noProof="1" dirty="0">
              <a:solidFill>
                <a:schemeClr val="accent1">
                  <a:lumMod val="75000"/>
                </a:schemeClr>
              </a:solidFill>
              <a:effectLst/>
              <a:latin typeface="华文隶书" panose="02010800040101010101" charset="-122"/>
              <a:ea typeface="华文隶书" panose="02010800040101010101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endParaRPr lang="zh-CN" altLang="en-US" noProof="1" dirty="0">
              <a:solidFill>
                <a:schemeClr val="accent1">
                  <a:lumMod val="75000"/>
                </a:schemeClr>
              </a:solidFill>
              <a:effectLst/>
              <a:latin typeface="华文隶书" panose="02010800040101010101" charset="-122"/>
              <a:ea typeface="华文隶书" panose="02010800040101010101" charset="-122"/>
              <a:cs typeface="+mn-ea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小荷才露尖尖角，早有蜻蜓立上头。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——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杨万里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春色满园关不住，一只红杏出墙来。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——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叶绍翁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山穷水复疑无路，柳暗花明又一村。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——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陆游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  <a:sym typeface="Arial" panose="020B0604020202020204" pitchFamily="34" charset="0"/>
            </a:endParaRPr>
          </a:p>
          <a:p>
            <a:pPr indent="0" algn="l" defTabSz="914400">
              <a:lnSpc>
                <a:spcPct val="90000"/>
              </a:lnSpc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华文隶书" panose="02010800040101010101" charset="-122"/>
                <a:ea typeface="华文隶书" panose="02010800040101010101" charset="-122"/>
                <a:sym typeface="Arial" panose="020B0604020202020204" pitchFamily="34" charset="0"/>
              </a:rPr>
              <a:t>竹外桃花三两枝，春江水暖鸭先知。——苏轼</a:t>
            </a:r>
            <a:endParaRPr lang="zh-CN" altLang="en-US" noProof="1" dirty="0">
              <a:solidFill>
                <a:schemeClr val="accent1">
                  <a:lumMod val="75000"/>
                </a:schemeClr>
              </a:solidFill>
              <a:latin typeface="华文隶书" panose="02010800040101010101" charset="-122"/>
              <a:ea typeface="华文隶书" panose="02010800040101010101" charset="-122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000" noProof="1" dirty="0">
                <a:solidFill>
                  <a:schemeClr val="accent1">
                    <a:lumMod val="75000"/>
                  </a:schemeClr>
                </a:solidFill>
                <a:effectLst/>
                <a:latin typeface="华文隶书" panose="02010800040101010101" charset="-122"/>
                <a:ea typeface="华文隶书" panose="02010800040101010101" charset="-122"/>
                <a:cs typeface="+mn-ea"/>
                <a:sym typeface="Arial" panose="020B0604020202020204" pitchFamily="34" charset="0"/>
              </a:rPr>
              <a:t>半亩方塘一鉴开，天光云影共徘徊。</a:t>
            </a:r>
            <a:r>
              <a:rPr lang="zh-CN" altLang="en-US" noProof="1" dirty="0">
                <a:solidFill>
                  <a:schemeClr val="accent1">
                    <a:lumMod val="75000"/>
                  </a:schemeClr>
                </a:solidFill>
                <a:effectLst/>
                <a:latin typeface="华文隶书" panose="02010800040101010101" charset="-122"/>
                <a:ea typeface="华文隶书" panose="02010800040101010101" charset="-122"/>
                <a:cs typeface="+mn-ea"/>
                <a:sym typeface="Arial" panose="020B0604020202020204" pitchFamily="34" charset="0"/>
              </a:rPr>
              <a:t>——朱熹</a:t>
            </a:r>
            <a:endParaRPr lang="zh-CN" altLang="en-US" noProof="1" dirty="0">
              <a:solidFill>
                <a:schemeClr val="accent1">
                  <a:lumMod val="75000"/>
                </a:schemeClr>
              </a:solidFill>
              <a:effectLst/>
              <a:latin typeface="华文隶书" panose="02010800040101010101" charset="-122"/>
              <a:ea typeface="华文隶书" panose="02010800040101010101" charset="-122"/>
              <a:cs typeface="+mn-ea"/>
              <a:sym typeface="Arial" panose="020B0604020202020204" pitchFamily="34" charset="0"/>
            </a:endParaRPr>
          </a:p>
          <a:p>
            <a:pPr defTabSz="906780">
              <a:spcBef>
                <a:spcPct val="50000"/>
              </a:spcBef>
            </a:pPr>
            <a:r>
              <a:rPr lang="zh-CN" altLang="en-US" sz="2000" b="1" noProof="1" dirty="0">
                <a:solidFill>
                  <a:srgbClr val="FF66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黑体" panose="02010609060101010101" charset="-122"/>
                <a:ea typeface="黑体" panose="02010609060101010101" charset="-122"/>
                <a:cs typeface="+mn-ea"/>
                <a:sym typeface="Arial" panose="020B0604020202020204" pitchFamily="34" charset="0"/>
              </a:rPr>
              <a:t> </a:t>
            </a:r>
            <a:r>
              <a:rPr lang="zh-CN" altLang="en-US" sz="2000" b="1" noProof="1" dirty="0">
                <a:solidFill>
                  <a:srgbClr val="FFFF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ea"/>
                <a:sym typeface="Arial" panose="020B0604020202020204" pitchFamily="34" charset="0"/>
              </a:rPr>
              <a:t>       </a:t>
            </a:r>
            <a:r>
              <a:rPr lang="zh-CN" altLang="en-US" b="1" noProof="1" dirty="0">
                <a:solidFill>
                  <a:srgbClr val="FF66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ea"/>
                <a:sym typeface="Arial" panose="020B0604020202020204" pitchFamily="34" charset="0"/>
              </a:rPr>
              <a:t>  </a:t>
            </a:r>
            <a:endParaRPr lang="zh-CN" altLang="en-US" b="1" noProof="1" dirty="0">
              <a:solidFill>
                <a:srgbClr val="FF6600"/>
              </a:solidFill>
              <a:effectLst>
                <a:outerShdw blurRad="38100" dist="38100" dir="2700000">
                  <a:srgbClr val="C0C0C0"/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25" name="PA_图片 24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14" cstate="screen"/>
          <a:srcRect r="65089"/>
          <a:stretch>
            <a:fillRect/>
          </a:stretch>
        </p:blipFill>
        <p:spPr>
          <a:xfrm rot="5400000">
            <a:off x="9695578" y="-1053250"/>
            <a:ext cx="4256419" cy="6857999"/>
          </a:xfrm>
          <a:custGeom>
            <a:avLst/>
            <a:gdLst>
              <a:gd name="connsiteX0" fmla="*/ 0 w 4256419"/>
              <a:gd name="connsiteY0" fmla="*/ 6857999 h 6857999"/>
              <a:gd name="connsiteX1" fmla="*/ 0 w 4256419"/>
              <a:gd name="connsiteY1" fmla="*/ 0 h 6857999"/>
              <a:gd name="connsiteX2" fmla="*/ 4256419 w 4256419"/>
              <a:gd name="connsiteY2" fmla="*/ 0 h 6857999"/>
              <a:gd name="connsiteX3" fmla="*/ 4256419 w 4256419"/>
              <a:gd name="connsiteY3" fmla="*/ 6857999 h 6857999"/>
              <a:gd name="connsiteX4" fmla="*/ 3022429 w 4256419"/>
              <a:gd name="connsiteY4" fmla="*/ 6857999 h 6857999"/>
              <a:gd name="connsiteX5" fmla="*/ 3026414 w 4256419"/>
              <a:gd name="connsiteY5" fmla="*/ 6852659 h 6857999"/>
              <a:gd name="connsiteX6" fmla="*/ 3070143 w 4256419"/>
              <a:gd name="connsiteY6" fmla="*/ 6776316 h 6857999"/>
              <a:gd name="connsiteX7" fmla="*/ 3083791 w 4256419"/>
              <a:gd name="connsiteY7" fmla="*/ 6735372 h 6857999"/>
              <a:gd name="connsiteX8" fmla="*/ 3097438 w 4256419"/>
              <a:gd name="connsiteY8" fmla="*/ 6476066 h 6857999"/>
              <a:gd name="connsiteX9" fmla="*/ 3083791 w 4256419"/>
              <a:gd name="connsiteY9" fmla="*/ 6435123 h 6857999"/>
              <a:gd name="connsiteX10" fmla="*/ 3070143 w 4256419"/>
              <a:gd name="connsiteY10" fmla="*/ 6380531 h 6857999"/>
              <a:gd name="connsiteX11" fmla="*/ 3042847 w 4256419"/>
              <a:gd name="connsiteY11" fmla="*/ 6339587 h 6857999"/>
              <a:gd name="connsiteX12" fmla="*/ 2974608 w 4256419"/>
              <a:gd name="connsiteY12" fmla="*/ 6216757 h 6857999"/>
              <a:gd name="connsiteX13" fmla="*/ 2933665 w 4256419"/>
              <a:gd name="connsiteY13" fmla="*/ 6162166 h 6857999"/>
              <a:gd name="connsiteX14" fmla="*/ 2892722 w 4256419"/>
              <a:gd name="connsiteY14" fmla="*/ 6134872 h 6857999"/>
              <a:gd name="connsiteX15" fmla="*/ 2797188 w 4256419"/>
              <a:gd name="connsiteY15" fmla="*/ 6066632 h 6857999"/>
              <a:gd name="connsiteX16" fmla="*/ 2769892 w 4256419"/>
              <a:gd name="connsiteY16" fmla="*/ 5493427 h 6857999"/>
              <a:gd name="connsiteX17" fmla="*/ 2756244 w 4256419"/>
              <a:gd name="connsiteY17" fmla="*/ 5452483 h 6857999"/>
              <a:gd name="connsiteX18" fmla="*/ 2701653 w 4256419"/>
              <a:gd name="connsiteY18" fmla="*/ 5329653 h 6857999"/>
              <a:gd name="connsiteX19" fmla="*/ 2660710 w 4256419"/>
              <a:gd name="connsiteY19" fmla="*/ 5302358 h 6857999"/>
              <a:gd name="connsiteX20" fmla="*/ 2524233 w 4256419"/>
              <a:gd name="connsiteY20" fmla="*/ 5288711 h 6857999"/>
              <a:gd name="connsiteX21" fmla="*/ 2510585 w 4256419"/>
              <a:gd name="connsiteY21" fmla="*/ 6394179 h 6857999"/>
              <a:gd name="connsiteX22" fmla="*/ 2592471 w 4256419"/>
              <a:gd name="connsiteY22" fmla="*/ 6448770 h 6857999"/>
              <a:gd name="connsiteX23" fmla="*/ 2578823 w 4256419"/>
              <a:gd name="connsiteY23" fmla="*/ 6762669 h 6857999"/>
              <a:gd name="connsiteX24" fmla="*/ 2560798 w 4256419"/>
              <a:gd name="connsiteY24" fmla="*/ 6839777 h 6857999"/>
              <a:gd name="connsiteX25" fmla="*/ 2555532 w 4256419"/>
              <a:gd name="connsiteY2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256419" h="6857999">
                <a:moveTo>
                  <a:pt x="0" y="6857999"/>
                </a:moveTo>
                <a:lnTo>
                  <a:pt x="0" y="0"/>
                </a:lnTo>
                <a:lnTo>
                  <a:pt x="4256419" y="0"/>
                </a:lnTo>
                <a:lnTo>
                  <a:pt x="4256419" y="6857999"/>
                </a:lnTo>
                <a:lnTo>
                  <a:pt x="3022429" y="6857999"/>
                </a:lnTo>
                <a:lnTo>
                  <a:pt x="3026414" y="6852659"/>
                </a:lnTo>
                <a:cubicBezTo>
                  <a:pt x="3045070" y="6828715"/>
                  <a:pt x="3049533" y="6824408"/>
                  <a:pt x="3070143" y="6776316"/>
                </a:cubicBezTo>
                <a:cubicBezTo>
                  <a:pt x="3075810" y="6763094"/>
                  <a:pt x="3082489" y="6749700"/>
                  <a:pt x="3083791" y="6735372"/>
                </a:cubicBezTo>
                <a:cubicBezTo>
                  <a:pt x="3091627" y="6649173"/>
                  <a:pt x="3092889" y="6562501"/>
                  <a:pt x="3097438" y="6476066"/>
                </a:cubicBezTo>
                <a:cubicBezTo>
                  <a:pt x="3092889" y="6462418"/>
                  <a:pt x="3087743" y="6448955"/>
                  <a:pt x="3083791" y="6435123"/>
                </a:cubicBezTo>
                <a:cubicBezTo>
                  <a:pt x="3078638" y="6417087"/>
                  <a:pt x="3077532" y="6397772"/>
                  <a:pt x="3070143" y="6380531"/>
                </a:cubicBezTo>
                <a:cubicBezTo>
                  <a:pt x="3063682" y="6365455"/>
                  <a:pt x="3051946" y="6353236"/>
                  <a:pt x="3042847" y="6339587"/>
                </a:cubicBezTo>
                <a:cubicBezTo>
                  <a:pt x="3020073" y="6271263"/>
                  <a:pt x="3034336" y="6302084"/>
                  <a:pt x="2974608" y="6216757"/>
                </a:cubicBezTo>
                <a:cubicBezTo>
                  <a:pt x="2961564" y="6198123"/>
                  <a:pt x="2949749" y="6178251"/>
                  <a:pt x="2933665" y="6162166"/>
                </a:cubicBezTo>
                <a:cubicBezTo>
                  <a:pt x="2922067" y="6150569"/>
                  <a:pt x="2906069" y="6144406"/>
                  <a:pt x="2892722" y="6134872"/>
                </a:cubicBezTo>
                <a:cubicBezTo>
                  <a:pt x="2774198" y="6050212"/>
                  <a:pt x="2893697" y="6130973"/>
                  <a:pt x="2797188" y="6066632"/>
                </a:cubicBezTo>
                <a:cubicBezTo>
                  <a:pt x="2783171" y="5519989"/>
                  <a:pt x="2839665" y="5702741"/>
                  <a:pt x="2769892" y="5493427"/>
                </a:cubicBezTo>
                <a:lnTo>
                  <a:pt x="2756244" y="5452483"/>
                </a:lnTo>
                <a:cubicBezTo>
                  <a:pt x="2742729" y="5411937"/>
                  <a:pt x="2734096" y="5362096"/>
                  <a:pt x="2701653" y="5329653"/>
                </a:cubicBezTo>
                <a:cubicBezTo>
                  <a:pt x="2690055" y="5318056"/>
                  <a:pt x="2676693" y="5306046"/>
                  <a:pt x="2660710" y="5302358"/>
                </a:cubicBezTo>
                <a:cubicBezTo>
                  <a:pt x="2616162" y="5292077"/>
                  <a:pt x="2530461" y="5243417"/>
                  <a:pt x="2524233" y="5288711"/>
                </a:cubicBezTo>
                <a:cubicBezTo>
                  <a:pt x="2474033" y="5653793"/>
                  <a:pt x="2515134" y="6025689"/>
                  <a:pt x="2510585" y="6394179"/>
                </a:cubicBezTo>
                <a:cubicBezTo>
                  <a:pt x="2510585" y="6394179"/>
                  <a:pt x="2583286" y="6417277"/>
                  <a:pt x="2592471" y="6448770"/>
                </a:cubicBezTo>
                <a:cubicBezTo>
                  <a:pt x="2655580" y="6665146"/>
                  <a:pt x="2647894" y="6659065"/>
                  <a:pt x="2578823" y="6762669"/>
                </a:cubicBezTo>
                <a:cubicBezTo>
                  <a:pt x="2578823" y="6762669"/>
                  <a:pt x="2570143" y="6804065"/>
                  <a:pt x="2560798" y="6839777"/>
                </a:cubicBezTo>
                <a:lnTo>
                  <a:pt x="2555532" y="6857999"/>
                </a:lnTo>
                <a:close/>
              </a:path>
            </a:pathLst>
          </a:custGeom>
          <a:effectLst>
            <a:outerShdw blurRad="50800" dist="50800" dir="2700000" algn="tl" rotWithShape="0">
              <a:schemeClr val="tx1">
                <a:lumMod val="50000"/>
                <a:lumOff val="50000"/>
                <a:alpha val="49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00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7413" grpId="0"/>
    </p:bldLst>
  </p:timing>
</p:sld>
</file>

<file path=ppt/tags/tag1.xml><?xml version="1.0" encoding="utf-8"?>
<p:tagLst xmlns:p="http://schemas.openxmlformats.org/presentationml/2006/main">
  <p:tag name="PA" val="v3.0.1"/>
</p:tagLst>
</file>

<file path=ppt/tags/tag10.xml><?xml version="1.0" encoding="utf-8"?>
<p:tagLst xmlns:p="http://schemas.openxmlformats.org/presentationml/2006/main">
  <p:tag name="PA" val="v3.0.1"/>
</p:tagLst>
</file>

<file path=ppt/tags/tag100.xml><?xml version="1.0" encoding="utf-8"?>
<p:tagLst xmlns:p="http://schemas.openxmlformats.org/presentationml/2006/main">
  <p:tag name="PA" val="v3.0.1"/>
</p:tagLst>
</file>

<file path=ppt/tags/tag101.xml><?xml version="1.0" encoding="utf-8"?>
<p:tagLst xmlns:p="http://schemas.openxmlformats.org/presentationml/2006/main">
  <p:tag name="PA" val="v3.0.1"/>
</p:tagLst>
</file>

<file path=ppt/tags/tag102.xml><?xml version="1.0" encoding="utf-8"?>
<p:tagLst xmlns:p="http://schemas.openxmlformats.org/presentationml/2006/main">
  <p:tag name="PA" val="v3.0.1"/>
</p:tagLst>
</file>

<file path=ppt/tags/tag103.xml><?xml version="1.0" encoding="utf-8"?>
<p:tagLst xmlns:p="http://schemas.openxmlformats.org/presentationml/2006/main">
  <p:tag name="PA" val="v3.0.1"/>
</p:tagLst>
</file>

<file path=ppt/tags/tag104.xml><?xml version="1.0" encoding="utf-8"?>
<p:tagLst xmlns:p="http://schemas.openxmlformats.org/presentationml/2006/main">
  <p:tag name="PA" val="v3.0.1"/>
</p:tagLst>
</file>

<file path=ppt/tags/tag105.xml><?xml version="1.0" encoding="utf-8"?>
<p:tagLst xmlns:p="http://schemas.openxmlformats.org/presentationml/2006/main">
  <p:tag name="PA" val="v3.0.1"/>
</p:tagLst>
</file>

<file path=ppt/tags/tag106.xml><?xml version="1.0" encoding="utf-8"?>
<p:tagLst xmlns:p="http://schemas.openxmlformats.org/presentationml/2006/main">
  <p:tag name="PA" val="v3.0.1"/>
</p:tagLst>
</file>

<file path=ppt/tags/tag107.xml><?xml version="1.0" encoding="utf-8"?>
<p:tagLst xmlns:p="http://schemas.openxmlformats.org/presentationml/2006/main">
  <p:tag name="PA" val="v3.0.1"/>
</p:tagLst>
</file>

<file path=ppt/tags/tag108.xml><?xml version="1.0" encoding="utf-8"?>
<p:tagLst xmlns:p="http://schemas.openxmlformats.org/presentationml/2006/main">
  <p:tag name="PA" val="v3.0.1"/>
</p:tagLst>
</file>

<file path=ppt/tags/tag109.xml><?xml version="1.0" encoding="utf-8"?>
<p:tagLst xmlns:p="http://schemas.openxmlformats.org/presentationml/2006/main">
  <p:tag name="PA" val="v3.0.1"/>
</p:tagLst>
</file>

<file path=ppt/tags/tag11.xml><?xml version="1.0" encoding="utf-8"?>
<p:tagLst xmlns:p="http://schemas.openxmlformats.org/presentationml/2006/main">
  <p:tag name="PA" val="v3.0.1"/>
</p:tagLst>
</file>

<file path=ppt/tags/tag110.xml><?xml version="1.0" encoding="utf-8"?>
<p:tagLst xmlns:p="http://schemas.openxmlformats.org/presentationml/2006/main">
  <p:tag name="PA" val="v3.0.1"/>
</p:tagLst>
</file>

<file path=ppt/tags/tag111.xml><?xml version="1.0" encoding="utf-8"?>
<p:tagLst xmlns:p="http://schemas.openxmlformats.org/presentationml/2006/main">
  <p:tag name="PA" val="v3.0.1"/>
</p:tagLst>
</file>

<file path=ppt/tags/tag112.xml><?xml version="1.0" encoding="utf-8"?>
<p:tagLst xmlns:p="http://schemas.openxmlformats.org/presentationml/2006/main">
  <p:tag name="PA" val="v3.0.1"/>
</p:tagLst>
</file>

<file path=ppt/tags/tag113.xml><?xml version="1.0" encoding="utf-8"?>
<p:tagLst xmlns:p="http://schemas.openxmlformats.org/presentationml/2006/main">
  <p:tag name="PA" val="v3.0.1"/>
</p:tagLst>
</file>

<file path=ppt/tags/tag114.xml><?xml version="1.0" encoding="utf-8"?>
<p:tagLst xmlns:p="http://schemas.openxmlformats.org/presentationml/2006/main">
  <p:tag name="PA" val="v3.0.1"/>
</p:tagLst>
</file>

<file path=ppt/tags/tag115.xml><?xml version="1.0" encoding="utf-8"?>
<p:tagLst xmlns:p="http://schemas.openxmlformats.org/presentationml/2006/main">
  <p:tag name="PA" val="v3.0.1"/>
</p:tagLst>
</file>

<file path=ppt/tags/tag116.xml><?xml version="1.0" encoding="utf-8"?>
<p:tagLst xmlns:p="http://schemas.openxmlformats.org/presentationml/2006/main">
  <p:tag name="PA" val="v3.0.1"/>
</p:tagLst>
</file>

<file path=ppt/tags/tag117.xml><?xml version="1.0" encoding="utf-8"?>
<p:tagLst xmlns:p="http://schemas.openxmlformats.org/presentationml/2006/main">
  <p:tag name="PA" val="v3.0.1"/>
</p:tagLst>
</file>

<file path=ppt/tags/tag118.xml><?xml version="1.0" encoding="utf-8"?>
<p:tagLst xmlns:p="http://schemas.openxmlformats.org/presentationml/2006/main">
  <p:tag name="PA" val="v3.0.1"/>
</p:tagLst>
</file>

<file path=ppt/tags/tag119.xml><?xml version="1.0" encoding="utf-8"?>
<p:tagLst xmlns:p="http://schemas.openxmlformats.org/presentationml/2006/main">
  <p:tag name="PA" val="v3.0.1"/>
</p:tagLst>
</file>

<file path=ppt/tags/tag12.xml><?xml version="1.0" encoding="utf-8"?>
<p:tagLst xmlns:p="http://schemas.openxmlformats.org/presentationml/2006/main">
  <p:tag name="PA" val="v3.0.1"/>
</p:tagLst>
</file>

<file path=ppt/tags/tag120.xml><?xml version="1.0" encoding="utf-8"?>
<p:tagLst xmlns:p="http://schemas.openxmlformats.org/presentationml/2006/main">
  <p:tag name="PA" val="v3.0.1"/>
</p:tagLst>
</file>

<file path=ppt/tags/tag121.xml><?xml version="1.0" encoding="utf-8"?>
<p:tagLst xmlns:p="http://schemas.openxmlformats.org/presentationml/2006/main">
  <p:tag name="PA" val="v3.0.1"/>
</p:tagLst>
</file>

<file path=ppt/tags/tag122.xml><?xml version="1.0" encoding="utf-8"?>
<p:tagLst xmlns:p="http://schemas.openxmlformats.org/presentationml/2006/main">
  <p:tag name="PA" val="v3.0.1"/>
</p:tagLst>
</file>

<file path=ppt/tags/tag123.xml><?xml version="1.0" encoding="utf-8"?>
<p:tagLst xmlns:p="http://schemas.openxmlformats.org/presentationml/2006/main">
  <p:tag name="PA" val="v3.0.1"/>
</p:tagLst>
</file>

<file path=ppt/tags/tag124.xml><?xml version="1.0" encoding="utf-8"?>
<p:tagLst xmlns:p="http://schemas.openxmlformats.org/presentationml/2006/main">
  <p:tag name="PA" val="v3.0.1"/>
</p:tagLst>
</file>

<file path=ppt/tags/tag125.xml><?xml version="1.0" encoding="utf-8"?>
<p:tagLst xmlns:p="http://schemas.openxmlformats.org/presentationml/2006/main">
  <p:tag name="PA" val="v3.0.1"/>
</p:tagLst>
</file>

<file path=ppt/tags/tag126.xml><?xml version="1.0" encoding="utf-8"?>
<p:tagLst xmlns:p="http://schemas.openxmlformats.org/presentationml/2006/main">
  <p:tag name="PA" val="v3.0.1"/>
</p:tagLst>
</file>

<file path=ppt/tags/tag127.xml><?xml version="1.0" encoding="utf-8"?>
<p:tagLst xmlns:p="http://schemas.openxmlformats.org/presentationml/2006/main">
  <p:tag name="PA" val="v3.0.1"/>
</p:tagLst>
</file>

<file path=ppt/tags/tag128.xml><?xml version="1.0" encoding="utf-8"?>
<p:tagLst xmlns:p="http://schemas.openxmlformats.org/presentationml/2006/main">
  <p:tag name="PA" val="v3.0.1"/>
</p:tagLst>
</file>

<file path=ppt/tags/tag129.xml><?xml version="1.0" encoding="utf-8"?>
<p:tagLst xmlns:p="http://schemas.openxmlformats.org/presentationml/2006/main">
  <p:tag name="PA" val="v3.0.1"/>
</p:tagLst>
</file>

<file path=ppt/tags/tag13.xml><?xml version="1.0" encoding="utf-8"?>
<p:tagLst xmlns:p="http://schemas.openxmlformats.org/presentationml/2006/main">
  <p:tag name="PA" val="v3.0.1"/>
</p:tagLst>
</file>

<file path=ppt/tags/tag130.xml><?xml version="1.0" encoding="utf-8"?>
<p:tagLst xmlns:p="http://schemas.openxmlformats.org/presentationml/2006/main">
  <p:tag name="PA" val="v3.0.1"/>
</p:tagLst>
</file>

<file path=ppt/tags/tag131.xml><?xml version="1.0" encoding="utf-8"?>
<p:tagLst xmlns:p="http://schemas.openxmlformats.org/presentationml/2006/main">
  <p:tag name="PA" val="v3.0.1"/>
</p:tagLst>
</file>

<file path=ppt/tags/tag132.xml><?xml version="1.0" encoding="utf-8"?>
<p:tagLst xmlns:p="http://schemas.openxmlformats.org/presentationml/2006/main">
  <p:tag name="PA" val="v3.0.1"/>
</p:tagLst>
</file>

<file path=ppt/tags/tag133.xml><?xml version="1.0" encoding="utf-8"?>
<p:tagLst xmlns:p="http://schemas.openxmlformats.org/presentationml/2006/main">
  <p:tag name="PA" val="v3.0.1"/>
</p:tagLst>
</file>

<file path=ppt/tags/tag134.xml><?xml version="1.0" encoding="utf-8"?>
<p:tagLst xmlns:p="http://schemas.openxmlformats.org/presentationml/2006/main">
  <p:tag name="PA" val="v3.0.1"/>
</p:tagLst>
</file>

<file path=ppt/tags/tag135.xml><?xml version="1.0" encoding="utf-8"?>
<p:tagLst xmlns:p="http://schemas.openxmlformats.org/presentationml/2006/main">
  <p:tag name="PA" val="v3.0.1"/>
</p:tagLst>
</file>

<file path=ppt/tags/tag136.xml><?xml version="1.0" encoding="utf-8"?>
<p:tagLst xmlns:p="http://schemas.openxmlformats.org/presentationml/2006/main">
  <p:tag name="PA" val="v3.0.1"/>
</p:tagLst>
</file>

<file path=ppt/tags/tag137.xml><?xml version="1.0" encoding="utf-8"?>
<p:tagLst xmlns:p="http://schemas.openxmlformats.org/presentationml/2006/main">
  <p:tag name="PA" val="v3.0.1"/>
</p:tagLst>
</file>

<file path=ppt/tags/tag138.xml><?xml version="1.0" encoding="utf-8"?>
<p:tagLst xmlns:p="http://schemas.openxmlformats.org/presentationml/2006/main">
  <p:tag name="PA" val="v3.0.1"/>
</p:tagLst>
</file>

<file path=ppt/tags/tag139.xml><?xml version="1.0" encoding="utf-8"?>
<p:tagLst xmlns:p="http://schemas.openxmlformats.org/presentationml/2006/main">
  <p:tag name="PA" val="v3.0.1"/>
</p:tagLst>
</file>

<file path=ppt/tags/tag14.xml><?xml version="1.0" encoding="utf-8"?>
<p:tagLst xmlns:p="http://schemas.openxmlformats.org/presentationml/2006/main">
  <p:tag name="PA" val="v3.0.1"/>
</p:tagLst>
</file>

<file path=ppt/tags/tag140.xml><?xml version="1.0" encoding="utf-8"?>
<p:tagLst xmlns:p="http://schemas.openxmlformats.org/presentationml/2006/main">
  <p:tag name="PA" val="v3.0.1"/>
</p:tagLst>
</file>

<file path=ppt/tags/tag141.xml><?xml version="1.0" encoding="utf-8"?>
<p:tagLst xmlns:p="http://schemas.openxmlformats.org/presentationml/2006/main">
  <p:tag name="PA" val="v3.0.1"/>
</p:tagLst>
</file>

<file path=ppt/tags/tag142.xml><?xml version="1.0" encoding="utf-8"?>
<p:tagLst xmlns:p="http://schemas.openxmlformats.org/presentationml/2006/main">
  <p:tag name="PA" val="v3.0.1"/>
</p:tagLst>
</file>

<file path=ppt/tags/tag143.xml><?xml version="1.0" encoding="utf-8"?>
<p:tagLst xmlns:p="http://schemas.openxmlformats.org/presentationml/2006/main">
  <p:tag name="PA" val="v3.0.1"/>
</p:tagLst>
</file>

<file path=ppt/tags/tag144.xml><?xml version="1.0" encoding="utf-8"?>
<p:tagLst xmlns:p="http://schemas.openxmlformats.org/presentationml/2006/main">
  <p:tag name="PA" val="v3.0.1"/>
</p:tagLst>
</file>

<file path=ppt/tags/tag145.xml><?xml version="1.0" encoding="utf-8"?>
<p:tagLst xmlns:p="http://schemas.openxmlformats.org/presentationml/2006/main">
  <p:tag name="PA" val="v3.0.1"/>
</p:tagLst>
</file>

<file path=ppt/tags/tag146.xml><?xml version="1.0" encoding="utf-8"?>
<p:tagLst xmlns:p="http://schemas.openxmlformats.org/presentationml/2006/main">
  <p:tag name="PA" val="v3.0.1"/>
</p:tagLst>
</file>

<file path=ppt/tags/tag147.xml><?xml version="1.0" encoding="utf-8"?>
<p:tagLst xmlns:p="http://schemas.openxmlformats.org/presentationml/2006/main">
  <p:tag name="PA" val="v3.0.1"/>
</p:tagLst>
</file>

<file path=ppt/tags/tag148.xml><?xml version="1.0" encoding="utf-8"?>
<p:tagLst xmlns:p="http://schemas.openxmlformats.org/presentationml/2006/main">
  <p:tag name="PA" val="v3.0.1"/>
</p:tagLst>
</file>

<file path=ppt/tags/tag149.xml><?xml version="1.0" encoding="utf-8"?>
<p:tagLst xmlns:p="http://schemas.openxmlformats.org/presentationml/2006/main">
  <p:tag name="PA" val="v3.0.1"/>
</p:tagLst>
</file>

<file path=ppt/tags/tag15.xml><?xml version="1.0" encoding="utf-8"?>
<p:tagLst xmlns:p="http://schemas.openxmlformats.org/presentationml/2006/main">
  <p:tag name="PA" val="v3.0.1"/>
</p:tagLst>
</file>

<file path=ppt/tags/tag150.xml><?xml version="1.0" encoding="utf-8"?>
<p:tagLst xmlns:p="http://schemas.openxmlformats.org/presentationml/2006/main">
  <p:tag name="PA" val="v3.0.1"/>
</p:tagLst>
</file>

<file path=ppt/tags/tag151.xml><?xml version="1.0" encoding="utf-8"?>
<p:tagLst xmlns:p="http://schemas.openxmlformats.org/presentationml/2006/main">
  <p:tag name="PA" val="v3.0.1"/>
</p:tagLst>
</file>

<file path=ppt/tags/tag152.xml><?xml version="1.0" encoding="utf-8"?>
<p:tagLst xmlns:p="http://schemas.openxmlformats.org/presentationml/2006/main">
  <p:tag name="PA" val="v3.0.1"/>
</p:tagLst>
</file>

<file path=ppt/tags/tag153.xml><?xml version="1.0" encoding="utf-8"?>
<p:tagLst xmlns:p="http://schemas.openxmlformats.org/presentationml/2006/main">
  <p:tag name="PA" val="v3.0.1"/>
</p:tagLst>
</file>

<file path=ppt/tags/tag154.xml><?xml version="1.0" encoding="utf-8"?>
<p:tagLst xmlns:p="http://schemas.openxmlformats.org/presentationml/2006/main">
  <p:tag name="PA" val="v3.0.1"/>
</p:tagLst>
</file>

<file path=ppt/tags/tag155.xml><?xml version="1.0" encoding="utf-8"?>
<p:tagLst xmlns:p="http://schemas.openxmlformats.org/presentationml/2006/main">
  <p:tag name="PA" val="v3.0.1"/>
</p:tagLst>
</file>

<file path=ppt/tags/tag156.xml><?xml version="1.0" encoding="utf-8"?>
<p:tagLst xmlns:p="http://schemas.openxmlformats.org/presentationml/2006/main">
  <p:tag name="PA" val="v3.0.1"/>
</p:tagLst>
</file>

<file path=ppt/tags/tag157.xml><?xml version="1.0" encoding="utf-8"?>
<p:tagLst xmlns:p="http://schemas.openxmlformats.org/presentationml/2006/main">
  <p:tag name="PA" val="v3.0.1"/>
</p:tagLst>
</file>

<file path=ppt/tags/tag158.xml><?xml version="1.0" encoding="utf-8"?>
<p:tagLst xmlns:p="http://schemas.openxmlformats.org/presentationml/2006/main">
  <p:tag name="PA" val="v3.0.1"/>
</p:tagLst>
</file>

<file path=ppt/tags/tag159.xml><?xml version="1.0" encoding="utf-8"?>
<p:tagLst xmlns:p="http://schemas.openxmlformats.org/presentationml/2006/main">
  <p:tag name="PA" val="v3.0.1"/>
</p:tagLst>
</file>

<file path=ppt/tags/tag16.xml><?xml version="1.0" encoding="utf-8"?>
<p:tagLst xmlns:p="http://schemas.openxmlformats.org/presentationml/2006/main">
  <p:tag name="PA" val="v3.0.1"/>
</p:tagLst>
</file>

<file path=ppt/tags/tag160.xml><?xml version="1.0" encoding="utf-8"?>
<p:tagLst xmlns:p="http://schemas.openxmlformats.org/presentationml/2006/main">
  <p:tag name="PA" val="v3.0.1"/>
</p:tagLst>
</file>

<file path=ppt/tags/tag161.xml><?xml version="1.0" encoding="utf-8"?>
<p:tagLst xmlns:p="http://schemas.openxmlformats.org/presentationml/2006/main">
  <p:tag name="PA" val="v3.0.1"/>
</p:tagLst>
</file>

<file path=ppt/tags/tag162.xml><?xml version="1.0" encoding="utf-8"?>
<p:tagLst xmlns:p="http://schemas.openxmlformats.org/presentationml/2006/main">
  <p:tag name="PA" val="v3.0.1"/>
</p:tagLst>
</file>

<file path=ppt/tags/tag163.xml><?xml version="1.0" encoding="utf-8"?>
<p:tagLst xmlns:p="http://schemas.openxmlformats.org/presentationml/2006/main">
  <p:tag name="PA" val="v3.0.1"/>
</p:tagLst>
</file>

<file path=ppt/tags/tag164.xml><?xml version="1.0" encoding="utf-8"?>
<p:tagLst xmlns:p="http://schemas.openxmlformats.org/presentationml/2006/main">
  <p:tag name="PA" val="v3.0.1"/>
</p:tagLst>
</file>

<file path=ppt/tags/tag165.xml><?xml version="1.0" encoding="utf-8"?>
<p:tagLst xmlns:p="http://schemas.openxmlformats.org/presentationml/2006/main">
  <p:tag name="PA" val="v3.0.1"/>
</p:tagLst>
</file>

<file path=ppt/tags/tag166.xml><?xml version="1.0" encoding="utf-8"?>
<p:tagLst xmlns:p="http://schemas.openxmlformats.org/presentationml/2006/main">
  <p:tag name="PA" val="v3.0.1"/>
</p:tagLst>
</file>

<file path=ppt/tags/tag167.xml><?xml version="1.0" encoding="utf-8"?>
<p:tagLst xmlns:p="http://schemas.openxmlformats.org/presentationml/2006/main">
  <p:tag name="PA" val="v3.0.1"/>
</p:tagLst>
</file>

<file path=ppt/tags/tag168.xml><?xml version="1.0" encoding="utf-8"?>
<p:tagLst xmlns:p="http://schemas.openxmlformats.org/presentationml/2006/main">
  <p:tag name="PA" val="v3.0.1"/>
</p:tagLst>
</file>

<file path=ppt/tags/tag169.xml><?xml version="1.0" encoding="utf-8"?>
<p:tagLst xmlns:p="http://schemas.openxmlformats.org/presentationml/2006/main">
  <p:tag name="PA" val="v3.0.1"/>
</p:tagLst>
</file>

<file path=ppt/tags/tag17.xml><?xml version="1.0" encoding="utf-8"?>
<p:tagLst xmlns:p="http://schemas.openxmlformats.org/presentationml/2006/main">
  <p:tag name="PA" val="v3.0.1"/>
</p:tagLst>
</file>

<file path=ppt/tags/tag170.xml><?xml version="1.0" encoding="utf-8"?>
<p:tagLst xmlns:p="http://schemas.openxmlformats.org/presentationml/2006/main">
  <p:tag name="PA" val="v3.0.1"/>
</p:tagLst>
</file>

<file path=ppt/tags/tag171.xml><?xml version="1.0" encoding="utf-8"?>
<p:tagLst xmlns:p="http://schemas.openxmlformats.org/presentationml/2006/main">
  <p:tag name="PA" val="v3.0.1"/>
</p:tagLst>
</file>

<file path=ppt/tags/tag172.xml><?xml version="1.0" encoding="utf-8"?>
<p:tagLst xmlns:p="http://schemas.openxmlformats.org/presentationml/2006/main">
  <p:tag name="PA" val="v3.0.1"/>
</p:tagLst>
</file>

<file path=ppt/tags/tag173.xml><?xml version="1.0" encoding="utf-8"?>
<p:tagLst xmlns:p="http://schemas.openxmlformats.org/presentationml/2006/main">
  <p:tag name="PA" val="v3.0.1"/>
</p:tagLst>
</file>

<file path=ppt/tags/tag174.xml><?xml version="1.0" encoding="utf-8"?>
<p:tagLst xmlns:p="http://schemas.openxmlformats.org/presentationml/2006/main">
  <p:tag name="PA" val="v3.0.1"/>
</p:tagLst>
</file>

<file path=ppt/tags/tag175.xml><?xml version="1.0" encoding="utf-8"?>
<p:tagLst xmlns:p="http://schemas.openxmlformats.org/presentationml/2006/main">
  <p:tag name="PA" val="v3.0.1"/>
</p:tagLst>
</file>

<file path=ppt/tags/tag176.xml><?xml version="1.0" encoding="utf-8"?>
<p:tagLst xmlns:p="http://schemas.openxmlformats.org/presentationml/2006/main">
  <p:tag name="PA" val="v3.0.1"/>
</p:tagLst>
</file>

<file path=ppt/tags/tag177.xml><?xml version="1.0" encoding="utf-8"?>
<p:tagLst xmlns:p="http://schemas.openxmlformats.org/presentationml/2006/main">
  <p:tag name="PA" val="v3.0.1"/>
</p:tagLst>
</file>

<file path=ppt/tags/tag178.xml><?xml version="1.0" encoding="utf-8"?>
<p:tagLst xmlns:p="http://schemas.openxmlformats.org/presentationml/2006/main">
  <p:tag name="PA" val="v3.0.1"/>
</p:tagLst>
</file>

<file path=ppt/tags/tag179.xml><?xml version="1.0" encoding="utf-8"?>
<p:tagLst xmlns:p="http://schemas.openxmlformats.org/presentationml/2006/main">
  <p:tag name="PA" val="v3.0.1"/>
</p:tagLst>
</file>

<file path=ppt/tags/tag18.xml><?xml version="1.0" encoding="utf-8"?>
<p:tagLst xmlns:p="http://schemas.openxmlformats.org/presentationml/2006/main">
  <p:tag name="PA" val="v3.0.1"/>
</p:tagLst>
</file>

<file path=ppt/tags/tag180.xml><?xml version="1.0" encoding="utf-8"?>
<p:tagLst xmlns:p="http://schemas.openxmlformats.org/presentationml/2006/main">
  <p:tag name="PA" val="v3.0.1"/>
</p:tagLst>
</file>

<file path=ppt/tags/tag181.xml><?xml version="1.0" encoding="utf-8"?>
<p:tagLst xmlns:p="http://schemas.openxmlformats.org/presentationml/2006/main">
  <p:tag name="PA" val="v3.0.1"/>
</p:tagLst>
</file>

<file path=ppt/tags/tag19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PA" val="v3.0.1"/>
</p:tagLst>
</file>

<file path=ppt/tags/tag20.xml><?xml version="1.0" encoding="utf-8"?>
<p:tagLst xmlns:p="http://schemas.openxmlformats.org/presentationml/2006/main">
  <p:tag name="PA" val="v3.0.1"/>
</p:tagLst>
</file>

<file path=ppt/tags/tag21.xml><?xml version="1.0" encoding="utf-8"?>
<p:tagLst xmlns:p="http://schemas.openxmlformats.org/presentationml/2006/main">
  <p:tag name="PA" val="v3.0.1"/>
</p:tagLst>
</file>

<file path=ppt/tags/tag22.xml><?xml version="1.0" encoding="utf-8"?>
<p:tagLst xmlns:p="http://schemas.openxmlformats.org/presentationml/2006/main">
  <p:tag name="PA" val="v3.0.1"/>
</p:tagLst>
</file>

<file path=ppt/tags/tag23.xml><?xml version="1.0" encoding="utf-8"?>
<p:tagLst xmlns:p="http://schemas.openxmlformats.org/presentationml/2006/main">
  <p:tag name="PA" val="v3.0.1"/>
</p:tagLst>
</file>

<file path=ppt/tags/tag24.xml><?xml version="1.0" encoding="utf-8"?>
<p:tagLst xmlns:p="http://schemas.openxmlformats.org/presentationml/2006/main">
  <p:tag name="PA" val="v3.0.1"/>
</p:tagLst>
</file>

<file path=ppt/tags/tag25.xml><?xml version="1.0" encoding="utf-8"?>
<p:tagLst xmlns:p="http://schemas.openxmlformats.org/presentationml/2006/main">
  <p:tag name="PA" val="v3.0.1"/>
</p:tagLst>
</file>

<file path=ppt/tags/tag26.xml><?xml version="1.0" encoding="utf-8"?>
<p:tagLst xmlns:p="http://schemas.openxmlformats.org/presentationml/2006/main">
  <p:tag name="PA" val="v3.0.1"/>
</p:tagLst>
</file>

<file path=ppt/tags/tag27.xml><?xml version="1.0" encoding="utf-8"?>
<p:tagLst xmlns:p="http://schemas.openxmlformats.org/presentationml/2006/main">
  <p:tag name="PA" val="v3.0.1"/>
</p:tagLst>
</file>

<file path=ppt/tags/tag28.xml><?xml version="1.0" encoding="utf-8"?>
<p:tagLst xmlns:p="http://schemas.openxmlformats.org/presentationml/2006/main">
  <p:tag name="PA" val="v3.0.1"/>
</p:tagLst>
</file>

<file path=ppt/tags/tag29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30.xml><?xml version="1.0" encoding="utf-8"?>
<p:tagLst xmlns:p="http://schemas.openxmlformats.org/presentationml/2006/main">
  <p:tag name="PA" val="v3.0.1"/>
</p:tagLst>
</file>

<file path=ppt/tags/tag31.xml><?xml version="1.0" encoding="utf-8"?>
<p:tagLst xmlns:p="http://schemas.openxmlformats.org/presentationml/2006/main">
  <p:tag name="PA" val="v3.0.1"/>
</p:tagLst>
</file>

<file path=ppt/tags/tag32.xml><?xml version="1.0" encoding="utf-8"?>
<p:tagLst xmlns:p="http://schemas.openxmlformats.org/presentationml/2006/main">
  <p:tag name="PA" val="v3.0.1"/>
</p:tagLst>
</file>

<file path=ppt/tags/tag33.xml><?xml version="1.0" encoding="utf-8"?>
<p:tagLst xmlns:p="http://schemas.openxmlformats.org/presentationml/2006/main">
  <p:tag name="PA" val="v3.0.1"/>
</p:tagLst>
</file>

<file path=ppt/tags/tag34.xml><?xml version="1.0" encoding="utf-8"?>
<p:tagLst xmlns:p="http://schemas.openxmlformats.org/presentationml/2006/main">
  <p:tag name="PA" val="v3.0.1"/>
</p:tagLst>
</file>

<file path=ppt/tags/tag35.xml><?xml version="1.0" encoding="utf-8"?>
<p:tagLst xmlns:p="http://schemas.openxmlformats.org/presentationml/2006/main">
  <p:tag name="PA" val="v3.0.1"/>
</p:tagLst>
</file>

<file path=ppt/tags/tag36.xml><?xml version="1.0" encoding="utf-8"?>
<p:tagLst xmlns:p="http://schemas.openxmlformats.org/presentationml/2006/main">
  <p:tag name="PA" val="v3.0.1"/>
</p:tagLst>
</file>

<file path=ppt/tags/tag37.xml><?xml version="1.0" encoding="utf-8"?>
<p:tagLst xmlns:p="http://schemas.openxmlformats.org/presentationml/2006/main">
  <p:tag name="PA" val="v3.0.1"/>
</p:tagLst>
</file>

<file path=ppt/tags/tag38.xml><?xml version="1.0" encoding="utf-8"?>
<p:tagLst xmlns:p="http://schemas.openxmlformats.org/presentationml/2006/main">
  <p:tag name="PA" val="v3.0.1"/>
</p:tagLst>
</file>

<file path=ppt/tags/tag39.xml><?xml version="1.0" encoding="utf-8"?>
<p:tagLst xmlns:p="http://schemas.openxmlformats.org/presentationml/2006/main">
  <p:tag name="PA" val="v3.0.1"/>
</p:tagLst>
</file>

<file path=ppt/tags/tag4.xml><?xml version="1.0" encoding="utf-8"?>
<p:tagLst xmlns:p="http://schemas.openxmlformats.org/presentationml/2006/main">
  <p:tag name="PA" val="v3.0.1"/>
</p:tagLst>
</file>

<file path=ppt/tags/tag40.xml><?xml version="1.0" encoding="utf-8"?>
<p:tagLst xmlns:p="http://schemas.openxmlformats.org/presentationml/2006/main">
  <p:tag name="PA" val="v3.0.1"/>
</p:tagLst>
</file>

<file path=ppt/tags/tag41.xml><?xml version="1.0" encoding="utf-8"?>
<p:tagLst xmlns:p="http://schemas.openxmlformats.org/presentationml/2006/main">
  <p:tag name="PA" val="v3.0.1"/>
</p:tagLst>
</file>

<file path=ppt/tags/tag42.xml><?xml version="1.0" encoding="utf-8"?>
<p:tagLst xmlns:p="http://schemas.openxmlformats.org/presentationml/2006/main">
  <p:tag name="PA" val="v3.0.1"/>
</p:tagLst>
</file>

<file path=ppt/tags/tag43.xml><?xml version="1.0" encoding="utf-8"?>
<p:tagLst xmlns:p="http://schemas.openxmlformats.org/presentationml/2006/main">
  <p:tag name="PA" val="v3.0.1"/>
</p:tagLst>
</file>

<file path=ppt/tags/tag44.xml><?xml version="1.0" encoding="utf-8"?>
<p:tagLst xmlns:p="http://schemas.openxmlformats.org/presentationml/2006/main">
  <p:tag name="PA" val="v3.0.1"/>
</p:tagLst>
</file>

<file path=ppt/tags/tag45.xml><?xml version="1.0" encoding="utf-8"?>
<p:tagLst xmlns:p="http://schemas.openxmlformats.org/presentationml/2006/main">
  <p:tag name="PA" val="v3.0.1"/>
</p:tagLst>
</file>

<file path=ppt/tags/tag46.xml><?xml version="1.0" encoding="utf-8"?>
<p:tagLst xmlns:p="http://schemas.openxmlformats.org/presentationml/2006/main">
  <p:tag name="PA" val="v3.0.1"/>
</p:tagLst>
</file>

<file path=ppt/tags/tag47.xml><?xml version="1.0" encoding="utf-8"?>
<p:tagLst xmlns:p="http://schemas.openxmlformats.org/presentationml/2006/main">
  <p:tag name="PA" val="v3.0.1"/>
</p:tagLst>
</file>

<file path=ppt/tags/tag48.xml><?xml version="1.0" encoding="utf-8"?>
<p:tagLst xmlns:p="http://schemas.openxmlformats.org/presentationml/2006/main">
  <p:tag name="PA" val="v3.0.1"/>
</p:tagLst>
</file>

<file path=ppt/tags/tag49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1"/>
</p:tagLst>
</file>

<file path=ppt/tags/tag50.xml><?xml version="1.0" encoding="utf-8"?>
<p:tagLst xmlns:p="http://schemas.openxmlformats.org/presentationml/2006/main">
  <p:tag name="PA" val="v3.0.1"/>
</p:tagLst>
</file>

<file path=ppt/tags/tag51.xml><?xml version="1.0" encoding="utf-8"?>
<p:tagLst xmlns:p="http://schemas.openxmlformats.org/presentationml/2006/main">
  <p:tag name="PA" val="v3.0.1"/>
</p:tagLst>
</file>

<file path=ppt/tags/tag52.xml><?xml version="1.0" encoding="utf-8"?>
<p:tagLst xmlns:p="http://schemas.openxmlformats.org/presentationml/2006/main">
  <p:tag name="PA" val="v3.0.1"/>
</p:tagLst>
</file>

<file path=ppt/tags/tag53.xml><?xml version="1.0" encoding="utf-8"?>
<p:tagLst xmlns:p="http://schemas.openxmlformats.org/presentationml/2006/main">
  <p:tag name="PA" val="v3.0.1"/>
</p:tagLst>
</file>

<file path=ppt/tags/tag54.xml><?xml version="1.0" encoding="utf-8"?>
<p:tagLst xmlns:p="http://schemas.openxmlformats.org/presentationml/2006/main">
  <p:tag name="PA" val="v3.0.1"/>
</p:tagLst>
</file>

<file path=ppt/tags/tag55.xml><?xml version="1.0" encoding="utf-8"?>
<p:tagLst xmlns:p="http://schemas.openxmlformats.org/presentationml/2006/main">
  <p:tag name="PA" val="v3.0.1"/>
</p:tagLst>
</file>

<file path=ppt/tags/tag56.xml><?xml version="1.0" encoding="utf-8"?>
<p:tagLst xmlns:p="http://schemas.openxmlformats.org/presentationml/2006/main">
  <p:tag name="PA" val="v3.0.1"/>
</p:tagLst>
</file>

<file path=ppt/tags/tag57.xml><?xml version="1.0" encoding="utf-8"?>
<p:tagLst xmlns:p="http://schemas.openxmlformats.org/presentationml/2006/main">
  <p:tag name="PA" val="v3.0.1"/>
</p:tagLst>
</file>

<file path=ppt/tags/tag58.xml><?xml version="1.0" encoding="utf-8"?>
<p:tagLst xmlns:p="http://schemas.openxmlformats.org/presentationml/2006/main">
  <p:tag name="PA" val="v3.0.1"/>
</p:tagLst>
</file>

<file path=ppt/tags/tag59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ags/tag60.xml><?xml version="1.0" encoding="utf-8"?>
<p:tagLst xmlns:p="http://schemas.openxmlformats.org/presentationml/2006/main">
  <p:tag name="PA" val="v3.0.1"/>
</p:tagLst>
</file>

<file path=ppt/tags/tag61.xml><?xml version="1.0" encoding="utf-8"?>
<p:tagLst xmlns:p="http://schemas.openxmlformats.org/presentationml/2006/main">
  <p:tag name="PA" val="v3.0.1"/>
</p:tagLst>
</file>

<file path=ppt/tags/tag62.xml><?xml version="1.0" encoding="utf-8"?>
<p:tagLst xmlns:p="http://schemas.openxmlformats.org/presentationml/2006/main">
  <p:tag name="PA" val="v3.0.1"/>
</p:tagLst>
</file>

<file path=ppt/tags/tag63.xml><?xml version="1.0" encoding="utf-8"?>
<p:tagLst xmlns:p="http://schemas.openxmlformats.org/presentationml/2006/main">
  <p:tag name="PA" val="v3.0.1"/>
</p:tagLst>
</file>

<file path=ppt/tags/tag64.xml><?xml version="1.0" encoding="utf-8"?>
<p:tagLst xmlns:p="http://schemas.openxmlformats.org/presentationml/2006/main">
  <p:tag name="PA" val="v3.0.1"/>
</p:tagLst>
</file>

<file path=ppt/tags/tag65.xml><?xml version="1.0" encoding="utf-8"?>
<p:tagLst xmlns:p="http://schemas.openxmlformats.org/presentationml/2006/main">
  <p:tag name="PA" val="v3.0.1"/>
</p:tagLst>
</file>

<file path=ppt/tags/tag66.xml><?xml version="1.0" encoding="utf-8"?>
<p:tagLst xmlns:p="http://schemas.openxmlformats.org/presentationml/2006/main">
  <p:tag name="PA" val="v3.0.1"/>
</p:tagLst>
</file>

<file path=ppt/tags/tag67.xml><?xml version="1.0" encoding="utf-8"?>
<p:tagLst xmlns:p="http://schemas.openxmlformats.org/presentationml/2006/main">
  <p:tag name="PA" val="v3.0.1"/>
</p:tagLst>
</file>

<file path=ppt/tags/tag68.xml><?xml version="1.0" encoding="utf-8"?>
<p:tagLst xmlns:p="http://schemas.openxmlformats.org/presentationml/2006/main">
  <p:tag name="PA" val="v3.0.1"/>
</p:tagLst>
</file>

<file path=ppt/tags/tag69.xml><?xml version="1.0" encoding="utf-8"?>
<p:tagLst xmlns:p="http://schemas.openxmlformats.org/presentationml/2006/main">
  <p:tag name="PA" val="v3.0.1"/>
</p:tagLst>
</file>

<file path=ppt/tags/tag7.xml><?xml version="1.0" encoding="utf-8"?>
<p:tagLst xmlns:p="http://schemas.openxmlformats.org/presentationml/2006/main">
  <p:tag name="PA" val="v3.0.1"/>
</p:tagLst>
</file>

<file path=ppt/tags/tag70.xml><?xml version="1.0" encoding="utf-8"?>
<p:tagLst xmlns:p="http://schemas.openxmlformats.org/presentationml/2006/main">
  <p:tag name="PA" val="v3.0.1"/>
</p:tagLst>
</file>

<file path=ppt/tags/tag71.xml><?xml version="1.0" encoding="utf-8"?>
<p:tagLst xmlns:p="http://schemas.openxmlformats.org/presentationml/2006/main">
  <p:tag name="PA" val="v3.0.1"/>
</p:tagLst>
</file>

<file path=ppt/tags/tag72.xml><?xml version="1.0" encoding="utf-8"?>
<p:tagLst xmlns:p="http://schemas.openxmlformats.org/presentationml/2006/main">
  <p:tag name="PA" val="v3.0.1"/>
</p:tagLst>
</file>

<file path=ppt/tags/tag73.xml><?xml version="1.0" encoding="utf-8"?>
<p:tagLst xmlns:p="http://schemas.openxmlformats.org/presentationml/2006/main">
  <p:tag name="PA" val="v3.0.1"/>
</p:tagLst>
</file>

<file path=ppt/tags/tag74.xml><?xml version="1.0" encoding="utf-8"?>
<p:tagLst xmlns:p="http://schemas.openxmlformats.org/presentationml/2006/main">
  <p:tag name="PA" val="v3.0.1"/>
</p:tagLst>
</file>

<file path=ppt/tags/tag75.xml><?xml version="1.0" encoding="utf-8"?>
<p:tagLst xmlns:p="http://schemas.openxmlformats.org/presentationml/2006/main">
  <p:tag name="PA" val="v3.0.1"/>
</p:tagLst>
</file>

<file path=ppt/tags/tag76.xml><?xml version="1.0" encoding="utf-8"?>
<p:tagLst xmlns:p="http://schemas.openxmlformats.org/presentationml/2006/main">
  <p:tag name="PA" val="v3.0.1"/>
</p:tagLst>
</file>

<file path=ppt/tags/tag77.xml><?xml version="1.0" encoding="utf-8"?>
<p:tagLst xmlns:p="http://schemas.openxmlformats.org/presentationml/2006/main">
  <p:tag name="PA" val="v3.0.1"/>
</p:tagLst>
</file>

<file path=ppt/tags/tag78.xml><?xml version="1.0" encoding="utf-8"?>
<p:tagLst xmlns:p="http://schemas.openxmlformats.org/presentationml/2006/main">
  <p:tag name="PA" val="v3.0.1"/>
</p:tagLst>
</file>

<file path=ppt/tags/tag79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PA" val="v3.0.1"/>
</p:tagLst>
</file>

<file path=ppt/tags/tag80.xml><?xml version="1.0" encoding="utf-8"?>
<p:tagLst xmlns:p="http://schemas.openxmlformats.org/presentationml/2006/main">
  <p:tag name="PA" val="v3.0.1"/>
</p:tagLst>
</file>

<file path=ppt/tags/tag81.xml><?xml version="1.0" encoding="utf-8"?>
<p:tagLst xmlns:p="http://schemas.openxmlformats.org/presentationml/2006/main">
  <p:tag name="PA" val="v3.0.1"/>
</p:tagLst>
</file>

<file path=ppt/tags/tag82.xml><?xml version="1.0" encoding="utf-8"?>
<p:tagLst xmlns:p="http://schemas.openxmlformats.org/presentationml/2006/main">
  <p:tag name="PA" val="v3.0.1"/>
</p:tagLst>
</file>

<file path=ppt/tags/tag83.xml><?xml version="1.0" encoding="utf-8"?>
<p:tagLst xmlns:p="http://schemas.openxmlformats.org/presentationml/2006/main">
  <p:tag name="PA" val="v3.0.1"/>
</p:tagLst>
</file>

<file path=ppt/tags/tag84.xml><?xml version="1.0" encoding="utf-8"?>
<p:tagLst xmlns:p="http://schemas.openxmlformats.org/presentationml/2006/main">
  <p:tag name="PA" val="v3.0.1"/>
</p:tagLst>
</file>

<file path=ppt/tags/tag85.xml><?xml version="1.0" encoding="utf-8"?>
<p:tagLst xmlns:p="http://schemas.openxmlformats.org/presentationml/2006/main">
  <p:tag name="PA" val="v3.0.1"/>
</p:tagLst>
</file>

<file path=ppt/tags/tag86.xml><?xml version="1.0" encoding="utf-8"?>
<p:tagLst xmlns:p="http://schemas.openxmlformats.org/presentationml/2006/main">
  <p:tag name="PA" val="v3.0.1"/>
</p:tagLst>
</file>

<file path=ppt/tags/tag87.xml><?xml version="1.0" encoding="utf-8"?>
<p:tagLst xmlns:p="http://schemas.openxmlformats.org/presentationml/2006/main">
  <p:tag name="PA" val="v3.0.1"/>
</p:tagLst>
</file>

<file path=ppt/tags/tag88.xml><?xml version="1.0" encoding="utf-8"?>
<p:tagLst xmlns:p="http://schemas.openxmlformats.org/presentationml/2006/main">
  <p:tag name="PA" val="v3.0.1"/>
</p:tagLst>
</file>

<file path=ppt/tags/tag89.xml><?xml version="1.0" encoding="utf-8"?>
<p:tagLst xmlns:p="http://schemas.openxmlformats.org/presentationml/2006/main">
  <p:tag name="PA" val="v3.0.1"/>
</p:tagLst>
</file>

<file path=ppt/tags/tag9.xml><?xml version="1.0" encoding="utf-8"?>
<p:tagLst xmlns:p="http://schemas.openxmlformats.org/presentationml/2006/main">
  <p:tag name="PA" val="v3.0.1"/>
</p:tagLst>
</file>

<file path=ppt/tags/tag90.xml><?xml version="1.0" encoding="utf-8"?>
<p:tagLst xmlns:p="http://schemas.openxmlformats.org/presentationml/2006/main">
  <p:tag name="PA" val="v3.0.1"/>
</p:tagLst>
</file>

<file path=ppt/tags/tag91.xml><?xml version="1.0" encoding="utf-8"?>
<p:tagLst xmlns:p="http://schemas.openxmlformats.org/presentationml/2006/main">
  <p:tag name="PA" val="v3.0.1"/>
</p:tagLst>
</file>

<file path=ppt/tags/tag92.xml><?xml version="1.0" encoding="utf-8"?>
<p:tagLst xmlns:p="http://schemas.openxmlformats.org/presentationml/2006/main">
  <p:tag name="PA" val="v3.0.1"/>
</p:tagLst>
</file>

<file path=ppt/tags/tag93.xml><?xml version="1.0" encoding="utf-8"?>
<p:tagLst xmlns:p="http://schemas.openxmlformats.org/presentationml/2006/main">
  <p:tag name="PA" val="v3.0.1"/>
</p:tagLst>
</file>

<file path=ppt/tags/tag94.xml><?xml version="1.0" encoding="utf-8"?>
<p:tagLst xmlns:p="http://schemas.openxmlformats.org/presentationml/2006/main">
  <p:tag name="PA" val="v3.0.1"/>
</p:tagLst>
</file>

<file path=ppt/tags/tag95.xml><?xml version="1.0" encoding="utf-8"?>
<p:tagLst xmlns:p="http://schemas.openxmlformats.org/presentationml/2006/main">
  <p:tag name="PA" val="v3.0.1"/>
</p:tagLst>
</file>

<file path=ppt/tags/tag96.xml><?xml version="1.0" encoding="utf-8"?>
<p:tagLst xmlns:p="http://schemas.openxmlformats.org/presentationml/2006/main">
  <p:tag name="PA" val="v3.0.1"/>
</p:tagLst>
</file>

<file path=ppt/tags/tag97.xml><?xml version="1.0" encoding="utf-8"?>
<p:tagLst xmlns:p="http://schemas.openxmlformats.org/presentationml/2006/main">
  <p:tag name="PA" val="v3.0.1"/>
</p:tagLst>
</file>

<file path=ppt/tags/tag98.xml><?xml version="1.0" encoding="utf-8"?>
<p:tagLst xmlns:p="http://schemas.openxmlformats.org/presentationml/2006/main">
  <p:tag name="PA" val="v3.0.1"/>
</p:tagLst>
</file>

<file path=ppt/tags/tag99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2311</Words>
  <Application>WPS 演示</Application>
  <PresentationFormat>宽屏</PresentationFormat>
  <Paragraphs>247</Paragraphs>
  <Slides>21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3" baseType="lpstr">
      <vt:lpstr>Arial</vt:lpstr>
      <vt:lpstr>宋体</vt:lpstr>
      <vt:lpstr>Wingdings</vt:lpstr>
      <vt:lpstr>钟齐段宁行书</vt:lpstr>
      <vt:lpstr>华文行楷</vt:lpstr>
      <vt:lpstr>楷体</vt:lpstr>
      <vt:lpstr>方正行楷简体</vt:lpstr>
      <vt:lpstr>微软雅黑</vt:lpstr>
      <vt:lpstr>方正古隶简体</vt:lpstr>
      <vt:lpstr>隶书</vt:lpstr>
      <vt:lpstr>幼圆</vt:lpstr>
      <vt:lpstr>方正舒体</vt:lpstr>
      <vt:lpstr>华文隶书</vt:lpstr>
      <vt:lpstr>黑体</vt:lpstr>
      <vt:lpstr>Arial Unicode MS</vt:lpstr>
      <vt:lpstr>等线 Light</vt:lpstr>
      <vt:lpstr>等线</vt:lpstr>
      <vt:lpstr>Calibri</vt:lpstr>
      <vt:lpstr>楷体_GB2312</vt:lpstr>
      <vt:lpstr>方正铁筋隶书简体</vt:lpstr>
      <vt:lpstr>新宋体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CHENYING0907</dc:title>
  <dc:creator>CHENYING0907</dc:creator>
  <cp:keywords>CHENYING0907</cp:keywords>
  <dc:description>CHENYING0907
</dc:description>
  <dc:subject>CHENYING0907</dc:subject>
  <cp:category>CHENYING0907</cp:category>
  <cp:lastModifiedBy>Joey</cp:lastModifiedBy>
  <cp:revision>111</cp:revision>
  <dcterms:created xsi:type="dcterms:W3CDTF">2016-03-27T01:53:00Z</dcterms:created>
  <dcterms:modified xsi:type="dcterms:W3CDTF">2019-08-21T08:06:19Z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